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45" r:id="rId4"/>
    <p:sldId id="335" r:id="rId5"/>
    <p:sldId id="318" r:id="rId6"/>
    <p:sldId id="319" r:id="rId7"/>
    <p:sldId id="320" r:id="rId8"/>
    <p:sldId id="262" r:id="rId9"/>
    <p:sldId id="261" r:id="rId10"/>
    <p:sldId id="260" r:id="rId11"/>
    <p:sldId id="267" r:id="rId12"/>
    <p:sldId id="266" r:id="rId13"/>
    <p:sldId id="369" r:id="rId14"/>
    <p:sldId id="368" r:id="rId15"/>
    <p:sldId id="370" r:id="rId16"/>
    <p:sldId id="371" r:id="rId17"/>
    <p:sldId id="343" r:id="rId18"/>
    <p:sldId id="344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FFFF"/>
    <a:srgbClr val="FD537B"/>
    <a:srgbClr val="CC0000"/>
    <a:srgbClr val="56F2CD"/>
    <a:srgbClr val="71F9C2"/>
    <a:srgbClr val="FFCCFF"/>
    <a:srgbClr val="AB375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8B2D4-48B5-453B-9921-C318243DCE8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6289D-087F-43D6-A70E-EA17A33E9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FF2972-AEFB-493D-9664-1E390B445C23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521776-4FF0-4929-8DDA-0862B257E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1776-4FF0-4929-8DDA-0862B257E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1776-4FF0-4929-8DDA-0862B257E1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55F9-448C-4A3C-86EA-62F30BE99F87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681F-E6DA-45C8-B0A8-BA7DEA56D4F6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8A72-9732-42FE-8928-A9807A31DABD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F4D8-BE09-4419-8723-E67F5F291C19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9407-C8DE-43FC-8E16-4C947EAD187A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8D62-F583-46EC-8214-FED82D6E9072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BF6D-6E2E-4FB0-AD4F-A5D189D082C2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1FD1-0B34-44D0-82BD-471DC161BCEA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2C72-340D-46CD-81C9-20BB173C6CB5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9F4D-411C-4967-ADED-2E983283D27D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4709-F25E-401D-B4B6-586736ED5F1F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30877-8962-4465-9489-C7DE9AA5C9F0}" type="datetime1">
              <a:rPr lang="en-US" smtClean="0"/>
              <a:pPr/>
              <a:t>8/5/2017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ª</a:t>
            </a:r>
            <a:r>
              <a:rPr lang="en-US" dirty="0" err="1" smtClean="0"/>
              <a:t>ÀiÁ»w</a:t>
            </a:r>
            <a:r>
              <a:rPr lang="en-US" dirty="0" smtClean="0"/>
              <a:t> ¸</a:t>
            </a:r>
            <a:r>
              <a:rPr lang="en-US" dirty="0" err="1" smtClean="0"/>
              <a:t>ÀA¥ÁzsÀ£É</a:t>
            </a:r>
            <a:r>
              <a:rPr lang="en-US" dirty="0" smtClean="0"/>
              <a:t> ª</a:t>
            </a:r>
            <a:r>
              <a:rPr lang="en-US" dirty="0" err="1" smtClean="0"/>
              <a:t>ÀÄvÀÄÛ</a:t>
            </a:r>
            <a:r>
              <a:rPr lang="en-US" dirty="0" smtClean="0"/>
              <a:t> EzÀgÀ </a:t>
            </a:r>
            <a:r>
              <a:rPr lang="en-US" dirty="0" err="1" smtClean="0"/>
              <a:t>vÀAiÀiÁgÀPÀgÀÄ</a:t>
            </a:r>
            <a:r>
              <a:rPr lang="en-US" dirty="0" smtClean="0"/>
              <a:t>: </a:t>
            </a:r>
            <a:r>
              <a:rPr lang="en-US" dirty="0" err="1" smtClean="0"/>
              <a:t>UÁæªÀÄ</a:t>
            </a:r>
            <a:r>
              <a:rPr lang="en-US" dirty="0" smtClean="0"/>
              <a:t> ¥</a:t>
            </a:r>
            <a:r>
              <a:rPr lang="en-US" dirty="0" err="1" smtClean="0"/>
              <a:t>ÀAZÁAiÀÄvï</a:t>
            </a:r>
            <a:r>
              <a:rPr lang="en-US" dirty="0" smtClean="0"/>
              <a:t> º</a:t>
            </a:r>
            <a:r>
              <a:rPr lang="en-US" dirty="0" err="1" smtClean="0"/>
              <a:t>ÀPÉÆÌvÁÛAiÀÄ</a:t>
            </a:r>
            <a:r>
              <a:rPr lang="en-US" dirty="0" smtClean="0"/>
              <a:t> </a:t>
            </a:r>
            <a:r>
              <a:rPr lang="en-US" dirty="0" err="1" smtClean="0"/>
              <a:t>DAzÉÆÃ</a:t>
            </a:r>
            <a:r>
              <a:rPr lang="en-US" dirty="0" smtClean="0"/>
              <a:t>®£À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F38D7F-F72A-481F-9A81-EF734919C0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>
    <p:plus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phandolana@gmail.com" TargetMode="External"/><Relationship Id="rId2" Type="http://schemas.openxmlformats.org/officeDocument/2006/relationships/hyperlink" Target="http://www.gpha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0" y="152400"/>
            <a:ext cx="2514600" cy="2514600"/>
            <a:chOff x="3048000" y="304800"/>
            <a:chExt cx="2514600" cy="2514600"/>
          </a:xfrm>
        </p:grpSpPr>
        <p:sp>
          <p:nvSpPr>
            <p:cNvPr id="9" name="Rectangle 8"/>
            <p:cNvSpPr/>
            <p:nvPr/>
          </p:nvSpPr>
          <p:spPr>
            <a:xfrm>
              <a:off x="3048000" y="381000"/>
              <a:ext cx="2514600" cy="2438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LOGO Transparent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8000" y="304800"/>
              <a:ext cx="2387226" cy="2362200"/>
            </a:xfrm>
            <a:prstGeom prst="rect">
              <a:avLst/>
            </a:prstGeom>
            <a:noFill/>
          </p:spPr>
        </p:pic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PÀ£ÁðlPÀ</a:t>
            </a:r>
            <a:r>
              <a:rPr lang="en-US" sz="6000" dirty="0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 </a:t>
            </a:r>
            <a:r>
              <a:rPr lang="en-US" sz="6000" dirty="0" err="1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UÁæªÀÄ</a:t>
            </a:r>
            <a:r>
              <a:rPr lang="en-US" sz="6000" dirty="0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 ¸</a:t>
            </a:r>
            <a:r>
              <a:rPr lang="en-US" sz="6000" dirty="0" err="1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ÀégÁeï</a:t>
            </a:r>
            <a:r>
              <a:rPr lang="en-US" sz="6000" dirty="0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 ª</a:t>
            </a:r>
            <a:r>
              <a:rPr lang="en-US" sz="6000" dirty="0" err="1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ÀÄvÀÄÛ</a:t>
            </a:r>
            <a:r>
              <a:rPr lang="en-US" sz="6000" dirty="0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 ¥</a:t>
            </a:r>
            <a:r>
              <a:rPr lang="en-US" sz="6000" dirty="0" err="1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ÀAZÁAiÀÄvï</a:t>
            </a:r>
            <a:r>
              <a:rPr lang="en-US" sz="6000" dirty="0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 </a:t>
            </a:r>
            <a:r>
              <a:rPr lang="en-US" sz="6000" dirty="0" err="1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gÁeï</a:t>
            </a:r>
            <a:r>
              <a:rPr lang="en-US" sz="6000" dirty="0" smtClean="0">
                <a:ln w="635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Nudi Akshar-01" pitchFamily="2" charset="0"/>
              </a:rPr>
              <a:t> C¢ü¤AiÀÄªÀÄ, 1993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Nudi Akshar-01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743200"/>
            <a:ext cx="6934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635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di 01 k" pitchFamily="2" charset="0"/>
              </a:rPr>
              <a:t>¥ÀæªÀÄÄR CA±ÀUÀ¼ÀÄ</a:t>
            </a:r>
            <a:endParaRPr lang="en-US" sz="6600" dirty="0">
              <a:latin typeface="Nudi 01 k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47598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2015gÀ C¢ü¤AiÀÄªÀÄ ¸</a:t>
            </a:r>
            <a:r>
              <a:rPr lang="en-US" sz="3000" b="1" dirty="0" err="1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ÀASÉå</a:t>
            </a:r>
            <a:r>
              <a:rPr lang="en-US" sz="3000" b="1" dirty="0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 44gÀAvÉ </a:t>
            </a:r>
            <a:r>
              <a:rPr lang="en-US" sz="3000" b="1" dirty="0" err="1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wzÀÄÝ¥ÀrAiÀiÁV</a:t>
            </a:r>
            <a:r>
              <a:rPr lang="en-US" sz="3000" b="1" dirty="0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, </a:t>
            </a:r>
          </a:p>
          <a:p>
            <a:pPr algn="ctr"/>
            <a:r>
              <a:rPr lang="en-US" sz="3000" b="1" dirty="0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¢£ÁAPÀ 25-02-2016PÉÌ </a:t>
            </a:r>
            <a:r>
              <a:rPr lang="en-US" sz="3000" b="1" dirty="0" err="1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C£Àé¬Ä¸ÀÄªÀAvÉ</a:t>
            </a:r>
            <a:r>
              <a:rPr lang="en-US" sz="3000" b="1" dirty="0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 </a:t>
            </a:r>
            <a:r>
              <a:rPr lang="en-US" sz="3000" b="1" dirty="0" err="1" smtClean="0">
                <a:ln w="6350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udi 05 e" pitchFamily="2" charset="0"/>
                <a:cs typeface="David" pitchFamily="34" charset="-79"/>
              </a:rPr>
              <a:t>eÁjAiÀiÁVzÉ</a:t>
            </a:r>
            <a:endParaRPr lang="en-US" sz="3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Autofit/>
          </a:bodyPr>
          <a:lstStyle/>
          <a:p>
            <a:pPr marL="344488" indent="-344488" algn="just">
              <a:buClr>
                <a:srgbClr val="C00000"/>
              </a:buClr>
              <a:buSzPct val="7500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US" sz="2400" b="1" dirty="0" err="1" smtClean="0">
                <a:solidFill>
                  <a:srgbClr val="000000"/>
                </a:solidFill>
                <a:latin typeface="Nudi 05 e" pitchFamily="2" charset="0"/>
              </a:rPr>
              <a:t>ÁåSÉå</a:t>
            </a:r>
            <a:r>
              <a:rPr lang="en-US" sz="2400" b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</a:p>
          <a:p>
            <a:pPr marL="344488" indent="-344488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  <a:latin typeface="Nudi 05 e" pitchFamily="2" charset="0"/>
              </a:rPr>
              <a:t>(16) </a:t>
            </a:r>
            <a:r>
              <a:rPr lang="en-US" sz="2000" b="1" dirty="0" smtClean="0">
                <a:solidFill>
                  <a:srgbClr val="0000FF"/>
                </a:solidFill>
                <a:latin typeface="Nudi 05 e" pitchFamily="2" charset="0"/>
              </a:rPr>
              <a:t>“</a:t>
            </a:r>
            <a:r>
              <a:rPr lang="en-US" sz="2000" b="1" dirty="0" err="1" smtClean="0">
                <a:solidFill>
                  <a:srgbClr val="0000FF"/>
                </a:solidFill>
                <a:latin typeface="Nudi 05 e" pitchFamily="2" charset="0"/>
              </a:rPr>
              <a:t>UÁæªÀÄ</a:t>
            </a:r>
            <a:r>
              <a:rPr lang="en-US" sz="2000" b="1" dirty="0" smtClean="0">
                <a:solidFill>
                  <a:srgbClr val="0000FF"/>
                </a:solidFill>
                <a:latin typeface="Nudi 05 e" pitchFamily="2" charset="0"/>
              </a:rPr>
              <a:t> ¸</a:t>
            </a:r>
            <a:r>
              <a:rPr lang="en-US" sz="2000" b="1" dirty="0" err="1" smtClean="0">
                <a:solidFill>
                  <a:srgbClr val="0000FF"/>
                </a:solidFill>
                <a:latin typeface="Nudi 05 e" pitchFamily="2" charset="0"/>
              </a:rPr>
              <a:t>À¨sÁ</a:t>
            </a:r>
            <a:r>
              <a:rPr lang="en-US" sz="2000" b="1" dirty="0" smtClean="0">
                <a:solidFill>
                  <a:srgbClr val="0000FF"/>
                </a:solidFill>
                <a:latin typeface="Nudi 05 e" pitchFamily="2" charset="0"/>
              </a:rPr>
              <a:t>’’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JAzÀgÉ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ÀÄlÖzÀ°è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ÀAZÁAiÀÄvï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ÀæzÉÃ±ÀzÀ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M¼ÀUÉ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EgÀÄªÀ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UÁæªÀÄPÉÌ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¸ÀA§A¢ü¹zÀ </a:t>
            </a:r>
            <a:r>
              <a:rPr lang="en-US" sz="2000" b="1" dirty="0" smtClean="0">
                <a:solidFill>
                  <a:srgbClr val="0000FF"/>
                </a:solidFill>
                <a:latin typeface="Nudi 05 e" pitchFamily="2" charset="0"/>
              </a:rPr>
              <a:t>ª</a:t>
            </a:r>
            <a:r>
              <a:rPr lang="en-US" sz="2000" b="1" dirty="0" err="1" smtClean="0">
                <a:solidFill>
                  <a:srgbClr val="0000FF"/>
                </a:solidFill>
                <a:latin typeface="Nudi 05 e" pitchFamily="2" charset="0"/>
              </a:rPr>
              <a:t>ÀÄvÀzÁgÀgÀ</a:t>
            </a:r>
            <a:r>
              <a:rPr lang="en-US" sz="2000" b="1" dirty="0" smtClean="0">
                <a:solidFill>
                  <a:srgbClr val="0000FF"/>
                </a:solidFill>
                <a:latin typeface="Nudi 05 e" pitchFamily="2" charset="0"/>
              </a:rPr>
              <a:t> ¥ÀnÖUÀ¼À°è £</a:t>
            </a:r>
            <a:r>
              <a:rPr lang="en-US" sz="2000" b="1" dirty="0" err="1" smtClean="0">
                <a:solidFill>
                  <a:srgbClr val="0000FF"/>
                </a:solidFill>
                <a:latin typeface="Nudi 05 e" pitchFamily="2" charset="0"/>
              </a:rPr>
              <a:t>ÉÆÃAzÁ¬ÄvÀgÁVgÀÄªÀ</a:t>
            </a:r>
            <a:r>
              <a:rPr lang="en-US" sz="2000" b="1" dirty="0" smtClean="0">
                <a:solidFill>
                  <a:srgbClr val="0000FF"/>
                </a:solidFill>
                <a:latin typeface="Nudi 05 e" pitchFamily="2" charset="0"/>
              </a:rPr>
              <a:t> ªÀåQÛUÀ¼À£ÀÄß 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M¼ÀUÉÆArgÀÄªÀ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MAzÀÄ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PÁAiÀÄ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;</a:t>
            </a:r>
          </a:p>
          <a:p>
            <a:pPr>
              <a:buNone/>
            </a:pPr>
            <a:endParaRPr lang="en-GB" sz="300" b="1" dirty="0" smtClean="0">
              <a:solidFill>
                <a:srgbClr val="000000"/>
              </a:solidFill>
              <a:latin typeface="Nudi 05 e" pitchFamily="2" charset="0"/>
            </a:endParaRPr>
          </a:p>
          <a:p>
            <a:pPr>
              <a:buNone/>
            </a:pP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[3E (1)] 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AiÉÆÃd£ÉAiÀÄ°è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C£ÀÄµÁÖ£ÀzÀ°è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, ª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ÉÄÃ°éZÁgÀuÉ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ÀiË®åªÀiÁ¥À£À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ÀiÁqÀÄªÀÅzÀgÀ°è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UÁæªÀÄzÀ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J¯Áè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£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ÁUÀjPÀgÀÄ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ÉÃgÀªÁV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 ¨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sÁUÀªÀ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»¸</a:t>
            </a:r>
            <a:r>
              <a:rPr lang="en-GB" sz="2000" b="1" dirty="0" err="1" smtClean="0">
                <a:solidFill>
                  <a:srgbClr val="000000"/>
                </a:solidFill>
                <a:latin typeface="Nudi 05 e" pitchFamily="2" charset="0"/>
              </a:rPr>
              <a:t>ÀÄªÀÅzÀ£ÀÄß</a:t>
            </a:r>
            <a:r>
              <a:rPr lang="en-GB" sz="20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RavÀ¥Àr¸ÀÄªÀÅzÀÄ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buClr>
                <a:srgbClr val="C00000"/>
              </a:buClr>
              <a:buSzPct val="125000"/>
              <a:buNone/>
            </a:pP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[</a:t>
            </a:r>
            <a:r>
              <a:rPr lang="en-US" sz="2000" b="1" i="1" dirty="0" smtClean="0">
                <a:solidFill>
                  <a:srgbClr val="000000"/>
                </a:solidFill>
              </a:rPr>
              <a:t>110</a:t>
            </a:r>
            <a:r>
              <a:rPr lang="en-US" sz="2000" b="1" i="1" dirty="0" smtClean="0">
                <a:solidFill>
                  <a:srgbClr val="000000"/>
                </a:solidFill>
                <a:latin typeface="Nudi 05 e" pitchFamily="2" charset="0"/>
              </a:rPr>
              <a:t>J (PÉ)]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GB" sz="2000" b="1" i="1" dirty="0" err="1" smtClean="0">
                <a:solidFill>
                  <a:srgbClr val="000000"/>
                </a:solidFill>
                <a:latin typeface="Nudi 05 e" pitchFamily="2" charset="0"/>
              </a:rPr>
              <a:t>wÃªÀiÁð£À</a:t>
            </a: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(¤</a:t>
            </a:r>
            <a:r>
              <a:rPr lang="en-GB" sz="2000" b="1" i="1" dirty="0" err="1" smtClean="0">
                <a:solidFill>
                  <a:srgbClr val="000000"/>
                </a:solidFill>
                <a:latin typeface="Nudi 05 e" pitchFamily="2" charset="0"/>
              </a:rPr>
              <a:t>tðAiÀÄ</a:t>
            </a: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 PÉÊUÉÆ¼ÀÄîªÀ) ª</a:t>
            </a:r>
            <a:r>
              <a:rPr lang="en-GB" sz="2000" b="1" i="1" dirty="0" err="1" smtClean="0">
                <a:solidFill>
                  <a:srgbClr val="000000"/>
                </a:solidFill>
                <a:latin typeface="Nudi 05 e" pitchFamily="2" charset="0"/>
              </a:rPr>
              <a:t>ÀiÁqÀÄªÀ</a:t>
            </a: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b="1" i="1" dirty="0" err="1" smtClean="0">
                <a:solidFill>
                  <a:srgbClr val="000000"/>
                </a:solidFill>
                <a:latin typeface="Nudi 05 e" pitchFamily="2" charset="0"/>
              </a:rPr>
              <a:t>WÀlPÀ</a:t>
            </a: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ÀæzÉÃ±ÀzÀ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GvÀÛªÀÄ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DqÀ½vÀzÀ°è ¨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sÁUÀªÀ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»¸ÀÄªÀÅzÀÄ ª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zsÁðgÀªÀ£ÀÄß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vÉUÉzÀÄPÉÆ¼ÀÄîªÀ°è ¥ÀAZÁAiÀÄvï ¤ªÁ¹UÀ¼À ¥Á¯ÉÆÎ¼ÀÄî«PÉAiÀÄ£ÀÄß ¸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ÀQæAiÀÄªÁV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GB" sz="2000" dirty="0" err="1" smtClean="0">
                <a:solidFill>
                  <a:srgbClr val="000000"/>
                </a:solidFill>
                <a:latin typeface="Nudi 05 e" pitchFamily="2" charset="0"/>
              </a:rPr>
              <a:t>ÉÆÃvÁì</a:t>
            </a:r>
            <a:r>
              <a:rPr lang="en-GB" sz="2000" dirty="0" smtClean="0">
                <a:solidFill>
                  <a:srgbClr val="000000"/>
                </a:solidFill>
                <a:latin typeface="Nudi 05 e" pitchFamily="2" charset="0"/>
              </a:rPr>
              <a:t>»¸ÀÄªÀÅzÀÄ. </a:t>
            </a:r>
          </a:p>
          <a:p>
            <a:pPr>
              <a:buClr>
                <a:srgbClr val="C00000"/>
              </a:buClr>
              <a:buSzPct val="125000"/>
              <a:buNone/>
            </a:pPr>
            <a:r>
              <a:rPr lang="en-GB" sz="2000" b="1" i="1" dirty="0" smtClean="0">
                <a:solidFill>
                  <a:srgbClr val="000000"/>
                </a:solidFill>
                <a:latin typeface="Nudi 05 e" pitchFamily="2" charset="0"/>
              </a:rPr>
              <a:t>[3E -7] 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US" sz="2000" b="1" i="1" dirty="0" smtClean="0">
                <a:solidFill>
                  <a:srgbClr val="000000"/>
                </a:solidFill>
                <a:latin typeface="Nudi 05 e" pitchFamily="2" charset="0"/>
              </a:rPr>
              <a:t>AiÉÆÃd£ÉUÀ¼À£ÀÄß §</a:t>
            </a:r>
            <a:r>
              <a:rPr lang="en-US" sz="2000" b="1" i="1" dirty="0" err="1" smtClean="0">
                <a:solidFill>
                  <a:srgbClr val="000000"/>
                </a:solidFill>
                <a:latin typeface="Nudi 05 e" pitchFamily="2" charset="0"/>
              </a:rPr>
              <a:t>zÀ¯Á¬Ä¸ÀÄªÀAw®è</a:t>
            </a:r>
            <a:r>
              <a:rPr lang="en-US" sz="2000" b="1" i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UÁæªÀÄ ¸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À¨sÉAiÀÄ°è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vÉUÉzÀÄPÉÆAqÀ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¤tðAiÀÄUÀ¼À£ÀÄß, C©ü¥ÁAiÀÄUÀ¼À£ÀÄß, ²¥sÁgÀ¸ÀÄìUÀ¼À£ÀÄß 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¸À®ºÉUÀ¼À£ÀÄß </a:t>
            </a:r>
            <a:r>
              <a:rPr lang="en-US" sz="2000" b="1" dirty="0" smtClean="0">
                <a:solidFill>
                  <a:srgbClr val="000000"/>
                </a:solidFill>
                <a:latin typeface="Nudi 05 e" pitchFamily="2" charset="0"/>
              </a:rPr>
              <a:t>UÁæªÀÄ ¸</a:t>
            </a:r>
            <a:r>
              <a:rPr lang="en-US" sz="2000" b="1" dirty="0" err="1" smtClean="0">
                <a:solidFill>
                  <a:srgbClr val="000000"/>
                </a:solidFill>
                <a:latin typeface="Nudi 05 e" pitchFamily="2" charset="0"/>
              </a:rPr>
              <a:t>À¨sÁ</a:t>
            </a:r>
            <a:r>
              <a:rPr lang="en-US" sz="2000" b="1" dirty="0" smtClean="0">
                <a:solidFill>
                  <a:srgbClr val="000000"/>
                </a:solidFill>
                <a:latin typeface="Nudi 05 e" pitchFamily="2" charset="0"/>
              </a:rPr>
              <a:t> UÉÆvÀÄÛ¥Àr¹zÀ DzsÀåvÉUÀ¼À£ÀÄß §</a:t>
            </a:r>
            <a:r>
              <a:rPr lang="en-US" sz="2000" b="1" dirty="0" err="1" smtClean="0">
                <a:solidFill>
                  <a:srgbClr val="000000"/>
                </a:solidFill>
                <a:latin typeface="Nudi 05 e" pitchFamily="2" charset="0"/>
              </a:rPr>
              <a:t>zÀ</a:t>
            </a:r>
            <a:r>
              <a:rPr lang="en-US" sz="2000" b="1" dirty="0" smtClean="0">
                <a:solidFill>
                  <a:srgbClr val="000000"/>
                </a:solidFill>
                <a:latin typeface="Nudi 05 e" pitchFamily="2" charset="0"/>
              </a:rPr>
              <a:t>°¸</a:t>
            </a:r>
            <a:r>
              <a:rPr lang="en-US" sz="2000" b="1" dirty="0" err="1" smtClean="0">
                <a:solidFill>
                  <a:srgbClr val="000000"/>
                </a:solidFill>
                <a:latin typeface="Nudi 05 e" pitchFamily="2" charset="0"/>
              </a:rPr>
              <a:t>ÀzÉAiÉÄÃ</a:t>
            </a:r>
            <a:r>
              <a:rPr lang="en-US" sz="2000" b="1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®¨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sÀå«gÀÄªÀ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¤¢üUÀ½UÉ M¼À¥ÀlÄÖ ª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¸ÀPÁðgÀªÀÅ ¤</a:t>
            </a:r>
            <a:r>
              <a:rPr lang="en-US" sz="2000" dirty="0" err="1" smtClean="0">
                <a:solidFill>
                  <a:srgbClr val="000000"/>
                </a:solidFill>
                <a:latin typeface="Nudi 05 e" pitchFamily="2" charset="0"/>
              </a:rPr>
              <a:t>ÃrzÀ</a:t>
            </a:r>
            <a:r>
              <a:rPr lang="en-US" sz="2000" dirty="0" smtClean="0">
                <a:solidFill>
                  <a:srgbClr val="000000"/>
                </a:solidFill>
                <a:latin typeface="Nudi 05 e" pitchFamily="2" charset="0"/>
              </a:rPr>
              <a:t> ªÀiÁUÀðzÀ±Àð£ÀUÀ¼ÀAvÉ C£ÀÄµÁÖ£ÀUÉÆ½¸ÀÄªÀÅzÀPÁÌV UÁæªÀÄ ¥ÀAZÁAiÀÄvï w½¸ÀvÀPÀÌzÀÄÝ. </a:t>
            </a:r>
            <a:endParaRPr lang="en-US" sz="2000" dirty="0" smtClean="0"/>
          </a:p>
          <a:p>
            <a:pPr>
              <a:buNone/>
            </a:pPr>
            <a:endParaRPr lang="en-GB" sz="2000" i="1" dirty="0" smtClean="0"/>
          </a:p>
          <a:p>
            <a:endParaRPr lang="en-GB" sz="2000" i="1" dirty="0" smtClean="0"/>
          </a:p>
          <a:p>
            <a:endParaRPr lang="en-US" sz="2000" dirty="0"/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0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‘</a:t>
            </a:r>
            <a:r>
              <a:rPr lang="en-GB" sz="48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UÁæªÀÄ</a:t>
            </a:r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¸</a:t>
            </a:r>
            <a:r>
              <a:rPr lang="en-GB" sz="48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À¨sÁ</a:t>
            </a:r>
            <a:r>
              <a:rPr lang="en-GB" sz="48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’</a:t>
            </a:r>
          </a:p>
          <a:p>
            <a:pPr algn="ctr"/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¸ÀÜ½ÃAiÀÄ ¸</a:t>
            </a:r>
            <a:r>
              <a:rPr lang="en-GB" sz="32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ÀéAiÀÄA</a:t>
            </a:r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-¸</a:t>
            </a:r>
            <a:r>
              <a:rPr lang="en-GB" sz="32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ÀPÁðgÀzÀ</a:t>
            </a:r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ªÀÄÆ® </a:t>
            </a:r>
            <a:r>
              <a:rPr lang="en-GB" sz="32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WÀlPÀ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udi 01 e" pitchFamily="2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9144000" cy="3048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FF0000"/>
              </a:buClr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[3ºÉZï (1)]</a:t>
            </a:r>
            <a:endParaRPr lang="en-GB" sz="2300" b="1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UÁæªÀÄ¸À¨sÁzÀ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ªÁå¦ÛAiÉÆ¼ÀUÉ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EgÀÄªÀ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ªÀÄ»¼ÉAiÀÄgÀ,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eÁwAiÀÄ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¥ÀAUÀqÀUÀ¼À,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gÉÊvÁ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¦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d£ÀgÀ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PÀgÀPÀÄ±À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® PÉ®¸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ÀUÁgÀgÀ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AiÀÄÄªÀd£ÀgÀ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»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jAiÀÄ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ÁUÀjÃPÀgÀ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UÀÄA¥ÀÄUÀ¼ÀÄ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vÀªÀÄUÉ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C£ÀÄPÀÆ®ª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ÁzÁUÀ¯É®è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¸À¨sÉUÀ¼À£ÀÄß £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ÀqÉ¸À®Ä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ÀÄÄAzÁUÀÄªÀÅzÀPÉÌ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ºÁUÀÆ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C©üªÀÈ¢ÞUÁV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vÀªÀÄä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vÀªÀÄä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ÀjºÁgÀPÁÌV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¸À®ºÉUÀ¼À ¸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À»vÀ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UÀÄA¦£À CUÀvÀåvÉUÀ¼À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gÀÆ¥ÀÄgÉÃµÉAiÀÄ£ÀÄß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UÁæªÀÄ¸À¨sÉAiÀÄ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AiÀÄvÀ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¸À¨sÉUÀ¼À°è ¸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À¨sÉAiÀÄ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ÀÄÄA¢qÀÄªÀÅzÀ£ÀÄß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vÀqÉAiÀÄÄvÀÛzÉAzÀÄ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CxÉÊð¸ÀvÀPÀÌzÀÝ®è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:</a:t>
            </a:r>
          </a:p>
          <a:p>
            <a:pPr algn="just">
              <a:buClr>
                <a:srgbClr val="C00000"/>
              </a:buClr>
              <a:buNone/>
            </a:pPr>
            <a:endParaRPr lang="en-GB" sz="10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[3ºÉZï (2)(</a:t>
            </a:r>
            <a:r>
              <a:rPr lang="en-US" sz="2300" b="1" dirty="0" err="1" smtClean="0">
                <a:solidFill>
                  <a:srgbClr val="000000"/>
                </a:solidFill>
              </a:rPr>
              <a:t>i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)]</a:t>
            </a:r>
            <a:endParaRPr lang="en-GB" sz="2300" b="1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eÁwUÀ¼À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¥ÀAUÀqÀUÀ¼À, ªÀÄ»¼ÉAiÀÄgÀ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ªÀÄPÀÌ¼À 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¸À§°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ÃPÀgÀtPÁÌV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AiÉÆÃd£ÉUÀ¼À£ÀÄß ª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PÁAiÀÄðPÀæªÀÄUÀ¼À£ÀÄß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gÀÆ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¦¸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ÀÄªÀÅzÀPÁÌV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ÀævÉåÃPÀªÁV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UÁæªÀÄ¸À¨sÁzÀ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¸À¨sÉUÀ¼À£ÀÄß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¸À¨sÉUÀ¼ÀÄ £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ÀqÉAiÀÄÄªÀÅzÀPÀÆÌ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ÉÆzÀ®Ä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PÀqÉAiÀÄ¥ÀPÀë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ÀµÀðPÉÌ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MAzÀÄ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¨</a:t>
            </a:r>
            <a:r>
              <a:rPr lang="en-GB" sz="2300" b="1" dirty="0" err="1" smtClean="0">
                <a:solidFill>
                  <a:srgbClr val="000000"/>
                </a:solidFill>
                <a:latin typeface="Nudi 05 e" pitchFamily="2" charset="0"/>
              </a:rPr>
              <a:t>ÁjAiÀiÁzÀgÀÆ</a:t>
            </a:r>
            <a:r>
              <a:rPr lang="en-GB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CªÀgÀªÀgÀÄUÀ½UÉ ¥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ÀævÉåÃPÀªÁV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¸ÀA§A¢ü¹zÀ «µÀAiÀÄUÀ¼À §UÉÎ ZÀZÉð £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ÀqÉ¸À®Ä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300" dirty="0" err="1" smtClean="0">
                <a:solidFill>
                  <a:srgbClr val="000000"/>
                </a:solidFill>
                <a:latin typeface="Nudi 05 e" pitchFamily="2" charset="0"/>
              </a:rPr>
              <a:t>PÀgÉAiÀÄvÀPÀÌzÀÄÝ</a:t>
            </a:r>
            <a:r>
              <a:rPr lang="en-GB" sz="2300" dirty="0" smtClean="0">
                <a:solidFill>
                  <a:srgbClr val="000000"/>
                </a:solidFill>
                <a:latin typeface="Nudi 05 e" pitchFamily="2" charset="0"/>
              </a:rPr>
              <a:t>;</a:t>
            </a:r>
            <a:endParaRPr lang="en-US" sz="2300" dirty="0" smtClean="0">
              <a:solidFill>
                <a:srgbClr val="000000"/>
              </a:solidFill>
              <a:latin typeface="Nudi 05 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«±ÉÃµÀ UÁæªÀÄ ¸À¨sÉUÀ¼ÀÄ</a:t>
            </a: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0"/>
            <a:ext cx="7467600" cy="12192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GB" i="1" dirty="0" smtClean="0">
                <a:latin typeface="Nudi 11 e" pitchFamily="2" charset="0"/>
              </a:rPr>
              <a:t/>
            </a:r>
            <a:br>
              <a:rPr lang="en-GB" i="1" dirty="0" smtClean="0">
                <a:latin typeface="Nudi 11 e" pitchFamily="2" charset="0"/>
              </a:rPr>
            </a:br>
            <a:r>
              <a:rPr lang="en-GB" i="1" dirty="0">
                <a:latin typeface="Nudi 11 e" pitchFamily="2" charset="0"/>
              </a:rPr>
              <a:t/>
            </a:r>
            <a:br>
              <a:rPr lang="en-GB" i="1" dirty="0">
                <a:latin typeface="Nudi 11 e" pitchFamily="2" charset="0"/>
              </a:rPr>
            </a:b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3J¥sï 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UÀ¼À º</a:t>
            </a:r>
            <a:r>
              <a:rPr lang="en-GB" sz="2900" b="1" dirty="0" err="1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À¸ÁÛAvÀgÀ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</a:t>
            </a: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- º</a:t>
            </a:r>
            <a:r>
              <a:rPr lang="en-GB" sz="29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ÉÆuÉ</a:t>
            </a: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(</a:t>
            </a:r>
            <a:r>
              <a:rPr lang="en-GB" sz="29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PÁAiÀÄð</a:t>
            </a: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)</a:t>
            </a:r>
            <a:r>
              <a:rPr lang="en-GB" sz="29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AiÉÆA¢UÉ</a:t>
            </a: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º</a:t>
            </a:r>
            <a:r>
              <a:rPr lang="en-GB" sz="29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ÀtPÁ¸ÀÄ</a:t>
            </a: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ª</a:t>
            </a:r>
            <a:r>
              <a:rPr lang="en-GB" sz="2900" b="1" dirty="0" err="1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ÀÄvÀÄÛ</a:t>
            </a:r>
            <a:r>
              <a:rPr lang="en-GB" sz="2900" b="1" dirty="0" smtClean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º</a:t>
            </a:r>
            <a:r>
              <a:rPr lang="en-GB" sz="2900" b="1" dirty="0" err="1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ÉÆuÉUÁgÀgÀ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(</a:t>
            </a:r>
            <a:r>
              <a:rPr lang="en-GB" sz="2900" b="1" dirty="0" err="1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PÁAiÀÄð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¤ª</a:t>
            </a:r>
            <a:r>
              <a:rPr lang="en-GB" sz="2900" b="1" dirty="0" err="1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ÁðºÀPÀgÀ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) ª</a:t>
            </a:r>
            <a:r>
              <a:rPr lang="en-GB" sz="2900" b="1" dirty="0" err="1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ÀUÁðªÀuÉ</a:t>
            </a:r>
            <a:r>
              <a:rPr lang="en-GB" sz="2900" b="1" dirty="0"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</a:t>
            </a:r>
            <a:endParaRPr lang="en-US" sz="2900" dirty="0">
              <a:solidFill>
                <a:schemeClr val="accent2">
                  <a:lumMod val="50000"/>
                </a:schemeClr>
              </a:solidFill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b="1" dirty="0" smtClean="0">
                <a:solidFill>
                  <a:srgbClr val="000000"/>
                </a:solidFill>
                <a:latin typeface="Nudi 01 e" pitchFamily="2" charset="0"/>
              </a:rPr>
              <a:t>[58 (4) &amp; (5)]</a:t>
            </a:r>
          </a:p>
          <a:p>
            <a:pPr marL="447675" indent="-447675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0000"/>
                </a:solidFill>
                <a:latin typeface="Nudi 05 e" pitchFamily="2" charset="0"/>
              </a:rPr>
              <a:t>(4)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UÁæªÀÄ¥ÀAZÁAiÀÄwAiÀÄÄ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¸ÀÜ½ÃAiÀÄ ¸ÀéAiÀÄªÀiÁqÀ½vÀ ¸ÀA¸ÉÜAiÀiÁVgÀvÀPÀÌzÀÄÝ 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¸ÀéAiÀÄªÀiÁqÀ½vÀzÀ ¸ÀÜ½ÃAiÀÄ ¸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ÀA¸ÉÜAiÀÄAvÉAiÉÄÃ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¥ÀæPÁAiÀÄðUÀ¼À£ÀÄß ¤ª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Àð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»¸À®Ä ¸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ÁzsÀåªÁUÀÄªÀAvÉ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CUÀvÀåªÉ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¤¸À§º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ÀÄzÁzÀAxÀ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C¢üPÁgÀUÀ¼À£ÀÄß, ¥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Áæ¢üPÁgÀªÀ£ÀÄß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, ¥ÀæPÁAiÀÄðUÀ¼À£ÀÄß,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PÁAiÀÄð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¤ª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ÁðºÀPÀgÀ£ÀÄß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¤¢üUÀ¼À£ÀÄß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gÁdåªÀÅ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UÁæªÀÄ¥ÀAZÁAiÀÄvïUÉ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ÀæzsÁ£À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ÀiÁqÀvÀPÀÌzÀÄÝ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.</a:t>
            </a:r>
          </a:p>
          <a:p>
            <a:pPr algn="just">
              <a:buClr>
                <a:srgbClr val="C00000"/>
              </a:buClr>
              <a:buSzPct val="75000"/>
              <a:buNone/>
            </a:pPr>
            <a:endParaRPr lang="en-US" sz="12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marL="447675" indent="-447675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(5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) ¥ÀAZÁAiÀÄvï ¥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ÀæzÉÃ±ÀzÀ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d£ÀgÀ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CUÀvÀåvÉUÀ¼À£ÀÄß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FqÉÃj¸ÀÄªÀÅzÀÄ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ÀæwAiÉÆAzÀÄ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UÁæªÀÄ ¥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ÀAZÁAiÀÄvï£À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PÀvÀðªÀåªÁVgÀvÀPÀÌzÀÄÝ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I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£ÉÃ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C£ÀÄ¸ÀÆaAiÀÄ°è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ºÉÃ½gÀÄªÀ «µÀAiÀÄUÀ¼À£ÀÄß ª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UÁæªÀÄ¥ÀAZÁAiÀÄvïUÉ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¸ÀA§A¢ü¹zÀAvÉ 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dªÁ¨ÁÝj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ÀPÉëAiÀÄ°è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¤gÀÆ¦¹gÀÄªÀÅzÀ£ÀÄß ¤ª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Àð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»¸À®Ä C¢üPÁgÀUÀ¼À£ÀÄß UÁæªÀÄ ¥ÀAZÁAiÀÄvï º</a:t>
            </a:r>
            <a:r>
              <a:rPr lang="en-GB" sz="2200" b="1" dirty="0" err="1" smtClean="0">
                <a:solidFill>
                  <a:srgbClr val="000000"/>
                </a:solidFill>
                <a:latin typeface="Nudi 05 e" pitchFamily="2" charset="0"/>
              </a:rPr>
              <a:t>ÉÆA¢gÀvÀPÀÌzÀÄÝ</a:t>
            </a:r>
            <a:r>
              <a:rPr lang="en-GB" sz="2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UÁæªÀÄ ¥ÀAZÁAiÀÄvï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vÀ£Àß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ÀÄ¥À¢ð£À°ègÀÄªÀ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J®èjUÀÆ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ÁåAiÀÄªÀ£ÀÄß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MzÀV¸ÀÄªÀ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nÖ£À°è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DyðPÀ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ÁA¸ÀÌøwPÀ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¨É¼ÀªÀtÂUÉUÁV PÁAiÀÄðPÀæªÀÄUÀ¼À£ÀÄß ¹zÀÞ¥Àr¸À®Ä ª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2200" dirty="0" smtClean="0">
                <a:solidFill>
                  <a:srgbClr val="000000"/>
                </a:solidFill>
                <a:latin typeface="Nudi 05 e" pitchFamily="2" charset="0"/>
              </a:rPr>
              <a:t> C£ÀÄµÁ×£ÀUÉÆ½¸À®Ä C¢üPÁgÀUÀ¼À£ÀÄß º</a:t>
            </a:r>
            <a:r>
              <a:rPr lang="en-GB" sz="2200" dirty="0" err="1" smtClean="0">
                <a:solidFill>
                  <a:srgbClr val="000000"/>
                </a:solidFill>
                <a:latin typeface="Nudi 05 e" pitchFamily="2" charset="0"/>
              </a:rPr>
              <a:t>ÉÆA¢gÀvÀPÀÌzÀÄÝ</a:t>
            </a:r>
            <a:endParaRPr lang="en-US" sz="2200" dirty="0" smtClean="0">
              <a:solidFill>
                <a:srgbClr val="000000"/>
              </a:solidFill>
              <a:latin typeface="Nudi 05 e" pitchFamily="2" charset="0"/>
            </a:endParaRPr>
          </a:p>
        </p:txBody>
      </p:sp>
      <p:pic>
        <p:nvPicPr>
          <p:cNvPr id="5" name="Picture 4" descr="LOGO 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76200"/>
            <a:ext cx="1396133" cy="1381497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¸ÁÜ¬Ä ¸À«ÄwUÀ¼ÀÄ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400" b="1" dirty="0" smtClean="0">
                <a:solidFill>
                  <a:srgbClr val="000000"/>
                </a:solidFill>
                <a:latin typeface="Nudi 05 e" pitchFamily="2" charset="0"/>
              </a:rPr>
              <a:t>¥ÀæPÀgÀt:61 </a:t>
            </a:r>
          </a:p>
          <a:p>
            <a:pPr marL="268288" indent="-268288" algn="just">
              <a:buClr>
                <a:srgbClr val="C00000"/>
              </a:buClr>
              <a:buAutoNum type="arabicPeriod"/>
            </a:pP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¸ÁªÀiÁ£Àå ¸ÁÜ¬Ä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À«Äw</a:t>
            </a:r>
            <a:endParaRPr lang="en-US" sz="31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marL="268288" indent="-268288" algn="just">
              <a:buClr>
                <a:srgbClr val="C00000"/>
              </a:buClr>
              <a:buAutoNum type="arabicPeriod"/>
            </a:pP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º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ÀtPÁ¸ÀÄ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, ¯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ÉPÀÌ¥Àj±ÉÆÃzsÀ£É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AiÉÆÃd£Á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¸ÁÜ¬Ä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À«Äw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:</a:t>
            </a:r>
            <a:r>
              <a:rPr lang="en-US" sz="3100" dirty="0" smtClean="0"/>
              <a:t> </a:t>
            </a:r>
          </a:p>
          <a:p>
            <a:pPr marL="268288" indent="-268288" algn="just">
              <a:buClr>
                <a:srgbClr val="C00000"/>
              </a:buClr>
              <a:buAutoNum type="arabicPeriod"/>
            </a:pP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ÁåAiÀÄ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À«Äw</a:t>
            </a:r>
            <a:endParaRPr lang="en-US" sz="31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marL="268288" indent="-268288" algn="just">
              <a:buClr>
                <a:srgbClr val="C00000"/>
              </a:buClr>
              <a:buNone/>
            </a:pPr>
            <a:r>
              <a:rPr lang="en-US" sz="3400" b="1" dirty="0" err="1" smtClean="0">
                <a:solidFill>
                  <a:srgbClr val="000000"/>
                </a:solidFill>
                <a:latin typeface="Nudi 05 e" pitchFamily="2" charset="0"/>
              </a:rPr>
              <a:t>gÀZÀ£É</a:t>
            </a:r>
            <a:r>
              <a:rPr lang="en-US" sz="3400" b="1" dirty="0" smtClean="0">
                <a:solidFill>
                  <a:srgbClr val="000000"/>
                </a:solidFill>
                <a:latin typeface="Nudi 05 e" pitchFamily="2" charset="0"/>
              </a:rPr>
              <a:t>:</a:t>
            </a:r>
          </a:p>
          <a:p>
            <a:pPr marL="268288" indent="-268288" algn="just">
              <a:buClr>
                <a:srgbClr val="C00000"/>
              </a:buClr>
            </a:pPr>
            <a:r>
              <a:rPr lang="en-US" sz="3100" b="1" dirty="0" err="1" smtClean="0">
                <a:solidFill>
                  <a:srgbClr val="000000"/>
                </a:solidFill>
                <a:latin typeface="Nudi 05 e" pitchFamily="2" charset="0"/>
              </a:rPr>
              <a:t>ZÀÄ£ÁªÀuÉ</a:t>
            </a: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ÀAZÁAiÀÄvï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ÀzÀ¸ÀågÀ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¸ÁªÀiÁ£Àå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ZÀÄ£ÁªÀuÉAiÀÄ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vÀgÀÄªÁAiÀÄ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F ¸ÁÜ¬Ä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À«ÄwAiÀÄ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ÀzÀ¸ÀågÀ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ÀzÁªÀ¢üAiÀÄÄ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ÀÄÄPÁÛAiÀÄªÁUÀÄªÀ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PÀl¥ÀÆªÀðzÀ°è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</a:p>
          <a:p>
            <a:pPr algn="just">
              <a:buClr>
                <a:srgbClr val="C00000"/>
              </a:buClr>
            </a:pP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3100" b="1" dirty="0" err="1" smtClean="0">
                <a:solidFill>
                  <a:srgbClr val="000000"/>
                </a:solidFill>
                <a:latin typeface="Nudi 05 e" pitchFamily="2" charset="0"/>
              </a:rPr>
              <a:t>ÀzÁªÀ¢ü</a:t>
            </a: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¤«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ÄvÀÛ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ZÉÃgÀä£ï£À£ÀÄß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ºÉÆgÀvÀÄ¥Àr¹,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ÀzÀ¸Àå£À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ÀzÁªÀ¢üAiÀÄÄ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ZÀÄ£ÁªÀuÉAiÀÄ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¢£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ÁAPÀ¢AzÀ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30 wAUÀ¼ÀÄUÀ¼ÀÄ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UÁæªÀÄ¥ÀAZÁAiÀÄvï£À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ÀzÀ¸ÀåvÀé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¸ÀÜVvÀUÉÆ¼ÀÄîªÀªÀgÉUÉ -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AiÀiÁªÀÅzÀÄ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ÉÆzÀ¯ÉÆÃ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CzÀgÀAvÉ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.</a:t>
            </a:r>
          </a:p>
          <a:p>
            <a:pPr algn="just">
              <a:buClr>
                <a:srgbClr val="C00000"/>
              </a:buClr>
            </a:pP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3100" b="1" dirty="0" err="1" smtClean="0">
                <a:solidFill>
                  <a:srgbClr val="000000"/>
                </a:solidFill>
                <a:latin typeface="Nudi 05 e" pitchFamily="2" charset="0"/>
              </a:rPr>
              <a:t>ÀzÀ¸ÀågÀ</a:t>
            </a: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b="1" dirty="0" err="1" smtClean="0">
                <a:solidFill>
                  <a:srgbClr val="000000"/>
                </a:solidFill>
                <a:latin typeface="Nudi 05 e" pitchFamily="2" charset="0"/>
              </a:rPr>
              <a:t>ÀASÉå</a:t>
            </a: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CzsÀåPÀë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ÀAzÀ¨sÁð£ÀÄ¸ÁgÀªÁV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G¥ÁzsÀåPÀë£ÀÄ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M¼ÀUÉÆAqÀAvÉ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ÀÄÆgÀQÌAvÀ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PÀrªÉÄAiÀÄ®èzÀ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LzÀQÌAzÀ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º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ÉZÀÑ®èzÀ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ÀzÀ¸ÀågÀÄ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.  </a:t>
            </a:r>
          </a:p>
          <a:p>
            <a:pPr algn="just">
              <a:buClr>
                <a:srgbClr val="C00000"/>
              </a:buClr>
            </a:pP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ÀæwAiÉÆAzÀÄ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À«ÄwAiÀÄÄ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gÉÊvÀgÀ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PÀè¨ïUÀ¼À, ªÀÄ»¼Á ªÀÄAqÀ¼ÀUÀ¼À,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AiÀÄÄªÀ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ªÀÄAqÀ¼ÀUÀ¼À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ÀPÁðgÀªÀÅ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UÀÄgÀÄw¸À¯ÁzÀ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EvÀgÀ ¤PÁAiÀÄUÀ¼À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ÀzÀ¸ÀågÀÄ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ÀAZÁAiÀÄvï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ÀæzÉÃ±ÀzÀ°è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ÀºÀPÁgÀ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¸ÀAWÀUÀ¼À ¥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Àæw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¤¢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üAiÀÄÄ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ÀºÀ¸ÀzÀ¸ÀågÁUÀ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§º</a:t>
            </a:r>
            <a:r>
              <a:rPr lang="en-US" sz="3100" dirty="0" err="1" smtClean="0">
                <a:solidFill>
                  <a:srgbClr val="000000"/>
                </a:solidFill>
                <a:latin typeface="Nudi 05 e" pitchFamily="2" charset="0"/>
              </a:rPr>
              <a:t>ÀÄzÀÄ</a:t>
            </a: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.</a:t>
            </a:r>
          </a:p>
          <a:p>
            <a:pPr>
              <a:buClr>
                <a:srgbClr val="C00000"/>
              </a:buClr>
            </a:pPr>
            <a:r>
              <a:rPr lang="en-US" sz="3100" dirty="0" smtClean="0">
                <a:solidFill>
                  <a:srgbClr val="000000"/>
                </a:solidFill>
                <a:latin typeface="Nudi 05 e" pitchFamily="2" charset="0"/>
              </a:rPr>
              <a:t>UÁæªÀÄ¥ÀAZÁAiÀÄvïUÀ¼ÀÄ  ¥ÀævÁåAiÉÆÃf¹zÀ C¢üPÁgÀUÀ¼À£ÀÄß ªÀiÁqÀÄªÀÅzÀÄ.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  <p:pic>
        <p:nvPicPr>
          <p:cNvPr id="5" name="Picture 4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¸ÁªÀiÁ£Àå ¸ÁÜ¬Ä ¸</a:t>
            </a:r>
            <a:r>
              <a:rPr lang="en-US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À«Äw</a:t>
            </a:r>
            <a:r>
              <a:rPr lang="en-US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10200"/>
          </a:xfrm>
        </p:spPr>
        <p:txBody>
          <a:bodyPr>
            <a:normAutofit fontScale="92500" lnSpcReduction="20000"/>
          </a:bodyPr>
          <a:lstStyle/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ÀAZÁAiÀÄvï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G¥ÁzsÀåPÀë£ÀÄ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ÁªÀiÁ£Àå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¸ÁÜ¬Ä ¸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À«ÄwAiÀÄ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ÀzÀ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¤«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ÄvÀÛ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bÉÃgÀä£ï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É¨ï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«£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Áå¸ÀPÉÌ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J¯ÉPÁÖçç¤Pï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¥ÉÆÃmïð¯ïUÀ¼À ¸ÁÜ¥À£É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¤ª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ÀðºÀuÉUÉ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M§âgÀÄ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E§âgÀÄ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PÀA¥ÀÆålgï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mÉQßÃµÀ£ïUÀ¼À£ÀÄß ¸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ÀºÀ¸ÀzÀ¸Àå£À£ÁßV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¸ÉÃj¹PÉÆ¼ÀÄîªÀ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C¢üPÁgÀ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</a:p>
          <a:p>
            <a:pPr marL="361950" indent="-361950" algn="just">
              <a:buClr>
                <a:srgbClr val="C00000"/>
              </a:buClr>
              <a:buSzPct val="70000"/>
              <a:buNone/>
            </a:pP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¤ª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Àð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»¸</a:t>
            </a:r>
            <a:r>
              <a:rPr lang="en-US" b="1" dirty="0" err="1" smtClean="0">
                <a:solidFill>
                  <a:srgbClr val="000000"/>
                </a:solidFill>
                <a:latin typeface="Nudi 05 e" pitchFamily="2" charset="0"/>
              </a:rPr>
              <a:t>À¨ÉÃPÁzÀ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 PÁAiÀÄðUÀ¼ÀÄ: </a:t>
            </a:r>
          </a:p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PÀÈ¶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GvÁàzÀ£É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¥À±ÀÄ¸ÀAUÉÆÃ¥À£É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UÁæ«ÄÃt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PÉÊUÁjPÉUÀ¼ÀÄ </a:t>
            </a:r>
          </a:p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§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qÀvÀ£À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¤ª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ÀÄÆð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®£É PÁAiÀÄðPÀæªÀÄUÀ¼ÀÄ</a:t>
            </a:r>
          </a:p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²PÀët, </a:t>
            </a:r>
          </a:p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¯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ÉÆÃPÉÆÃ¥ÀAiÉÆÃV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PÁªÀÄUÁjUÀ¼ÀÄ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UÁæªÀÄ¥ÀAZÁAiÀÄvï£À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EvÀgÉ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¥ÀæPÁAiÀÄðUÀ¼ÀÄ</a:t>
            </a:r>
          </a:p>
          <a:p>
            <a:pPr marL="361950" indent="-361950"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ÁªÀðd¤PÀ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PÁªÀÄUÁjUÀ¼À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ÉÄÃ°éZÁgÀuÉ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PÁªÀÄUÁjUÀ¼À PÀ¼À¥É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UÀÄtªÀÄlÖ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PÁªÀÄUÁjAiÀÄ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¤ª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ÀðºÀuÉAiÀÄ°è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¤¢üUÀ¼À ¸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ÀtÚ¥ÀÄlÖ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PÀ¼ÀªÀÅ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zÀÄ«ð¤AiÉÆÃUÀzÀ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§UÉÎ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UÁæªÀÄ¸À¨sÉAiÀÄÄ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JvÀÄÛªÀ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zÀÆgÀÄUÀ¼À ªÉÄÃ¯É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vÀ¤SÉ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ªÀiÁqÀÄªÀÅzÀÄ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ÀgÀ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¢ ªÀiÁqÀÄªÀÅzÀÄ.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  <p:pic>
        <p:nvPicPr>
          <p:cNvPr id="5" name="Picture 4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685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º</a:t>
            </a:r>
            <a:r>
              <a:rPr lang="en-US" sz="3000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ÀtPÁ¸ÀÄ</a:t>
            </a:r>
            <a:r>
              <a:rPr lang="en-US" sz="3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, ¯</a:t>
            </a:r>
            <a:r>
              <a:rPr lang="en-US" sz="3000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ÉPÀÌ¥Àj±ÉÆÃzsÀ£É</a:t>
            </a:r>
            <a:r>
              <a:rPr lang="en-US" sz="3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ª</a:t>
            </a:r>
            <a:r>
              <a:rPr lang="en-US" sz="3000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ÀÄvÀÄÛ</a:t>
            </a:r>
            <a:r>
              <a:rPr lang="en-US" sz="3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</a:t>
            </a:r>
            <a:r>
              <a:rPr lang="en-US" sz="3000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AiÉÆÃd£Á</a:t>
            </a:r>
            <a:r>
              <a:rPr lang="en-US" sz="3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¸ÁÜ¬Ä ¸</a:t>
            </a:r>
            <a:r>
              <a:rPr lang="en-US" sz="3000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À«Äw</a:t>
            </a:r>
            <a:endParaRPr lang="en-US" sz="3000" b="1" dirty="0" smtClean="0">
              <a:ln w="6350">
                <a:noFill/>
              </a:ln>
              <a:solidFill>
                <a:srgbClr val="0000FF"/>
              </a:solidFill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562600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ÀAZÁ¬ÄwAiÀÄ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CzsÀåPÀë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EzÀgÀ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ÀzÀ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¤«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ÄvÀÛ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bÉÃgÀä£ï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  <a:p>
            <a:pPr algn="just">
              <a:buClr>
                <a:srgbClr val="C00000"/>
              </a:buClr>
              <a:buSzPct val="70000"/>
              <a:buNone/>
            </a:pP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¤ª</a:t>
            </a:r>
            <a:r>
              <a:rPr lang="en-US" sz="3100" b="1" dirty="0" err="1" smtClean="0">
                <a:solidFill>
                  <a:srgbClr val="000000"/>
                </a:solidFill>
                <a:latin typeface="Nudi 05 e" pitchFamily="2" charset="0"/>
              </a:rPr>
              <a:t>Àð</a:t>
            </a: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»¸</a:t>
            </a:r>
            <a:r>
              <a:rPr lang="en-US" sz="3100" b="1" dirty="0" err="1" smtClean="0">
                <a:solidFill>
                  <a:srgbClr val="000000"/>
                </a:solidFill>
                <a:latin typeface="Nudi 05 e" pitchFamily="2" charset="0"/>
              </a:rPr>
              <a:t>À¨ÉÃPÁzÀ</a:t>
            </a: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 PÁAiÀÄðUÀ¼ÀÄ: 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º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ÀtPÁ¸ÀÄ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DAiÀÄªÀåAiÀÄUÀ¼À£ÀÄß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gÀÆ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¦¸ÀÄªÀÅzÀÄ.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gÁd¸ÀéªÀ£ÀÄß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º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ÉaÑ¸ÀÄªÀÅzÀgÀ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¥Àæ¸ÁÛªÀ£ÉUÀ¼À ¥Àj²Ã®£É, ¹éÃPÀÈw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ªÉZÀÑUÀ¼À vÀBSÉÛUÀ¼À ¥Àj²Ã®£É.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¥ÀAZÁAiÀÄwUÀ¼À ºÀtPÁ¹UÉ ¨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ÁzsÀPÀªÁUÀÄªÀ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J¯Áè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¥Àæ¸ÁÛªÀ£ÉUÀ¼À£ÀÄß 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ÀjUÀtÂ¸ÀÄªÀÅzÀÄ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gÁd¸Àé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ÉZÀÑzÀ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ÁªÀiÁ£Àå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ÉÄÃ°éZÁgÀuÉ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.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UÁæªÀÄ¥ÀAZÁAiÀÄvï£À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AiÉÆÃd£ÉAiÀÄ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C©üªÀÈ¢ÞUÉ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¸ÀA§A¢ü¹zÀ EvÀgÀ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PÀvÀðªÀå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ÀiÁ»w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CAQCA±ÀUÀ½UÉ ¸ÀA§A¢ü¹zÀ ¥ÀæPÁAiÀÄðUÀ¼ÀÄ. 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UÁæªÀÄ¥ÀAZÁAiÀÄwAiÀÄ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d£ÀUÀtw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¸ÀªÉðUÀ¼ÀÄ, ¦DgïJUÀ¼ÀÄ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UÁæ«ÄÃt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C©üªÀÈ¢ÞUÉ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¸ÀA§A¢ü¹zÀ zÀvÁÛA±ÀUÀ¼ÀÄ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ÀæUÀwAiÀÄ°ègÀÄªÀ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PÉÃAzÀæ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gÁdå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ÀPÁðgÀzÀ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¹ÌÃªÀÄÄUÀ¼ÀÄ «ªÀgÀUÀ¼ÀÄ.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PÀÈ¶ ¥ÀzÀÞwUÀ½UÉ ¸ÀA§A¢ü¹zÀ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zÀvÁÛA±À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gÉÊvÀjUÉ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ÀÄÄRåªÁzÀ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EvÀgÀ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ÀiÁ»w</a:t>
            </a:r>
            <a:endParaRPr lang="en-US" sz="27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¨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sËwPÀ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ªÀÄÆ®¸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ËPÀAiÀÄð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ÀÆZÀåAPÀPÉÌ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¸ÀA§A¢ü¹zÀ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zÀvÁÛA±À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ÁªÀiÁ£ÀåªÁV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ÀAZÁAiÀÄvï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gÁeï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ÀzÀÞwUÉ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¸ÀA§A¢ü¹zÀ ¸ÀévÀÄÛUÀ¼ÀÄ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¸ÀA¥À£ÀÆä®UÀ¼ÀÄ</a:t>
            </a:r>
          </a:p>
          <a:p>
            <a:pPr algn="just">
              <a:buClr>
                <a:srgbClr val="C00000"/>
              </a:buClr>
              <a:buSzPct val="70000"/>
              <a:buFont typeface="Wingdings" pitchFamily="2" charset="2"/>
              <a:buChar char="q"/>
            </a:pP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AiÉÆÃd£ÉUÀ¼ÀÄ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DAiÀÄªÀåAiÀÄ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ªÉZÀÑUÀ¼À£ÀÄß ¸ÀÄUÀªÀÄUÉÆ½¸À®Ä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UÁæªÀÄ¥ÀAZÁAiÀÄvïUÉ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ÉgÀªÀÅ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ÃqÀÄªÀÅzÀÄ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zÀÆgÀzÀÈ¶ÖvÀé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Á¶ðPÀ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AiÉÆÃd£ÉUÀ¼ÀÄ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ÀAUÀæºÀ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vÁ¼É £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ÉÆÃqÀÄªÀÅzÀÄ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  <p:pic>
        <p:nvPicPr>
          <p:cNvPr id="5" name="Picture 4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667512"/>
          </a:xfrm>
        </p:spPr>
        <p:txBody>
          <a:bodyPr>
            <a:noAutofit/>
          </a:bodyPr>
          <a:lstStyle/>
          <a:p>
            <a:r>
              <a:rPr lang="en-US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¸</a:t>
            </a:r>
            <a:r>
              <a:rPr lang="en-US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ÁªÀiÁfPÀ</a:t>
            </a:r>
            <a:r>
              <a:rPr lang="en-US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£</a:t>
            </a:r>
            <a:r>
              <a:rPr lang="en-US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ÁåAiÀÄ</a:t>
            </a:r>
            <a:r>
              <a:rPr lang="en-US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¸</a:t>
            </a:r>
            <a:r>
              <a:rPr lang="en-US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À«Äw</a:t>
            </a:r>
            <a:endParaRPr lang="en-US" b="1" dirty="0" smtClean="0">
              <a:ln w="6350">
                <a:noFill/>
              </a:ln>
              <a:solidFill>
                <a:srgbClr val="0000FF"/>
              </a:solidFill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25780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C00000"/>
              </a:buClr>
              <a:buSzPct val="70000"/>
            </a:pPr>
            <a:endParaRPr lang="en-US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0000"/>
            </a:pP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eÁw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¥ÀAUÀqÀUÀ¼À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ZÀÄ£Á¬ÄvÀ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ÀzÀ¸ÀågÀ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¥ÉÊQ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M§âgÀ£ÀÄß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À«ÄwAiÀÄ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CzsÀåPÀëgÁV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£ÉÃªÀÄPÀ.</a:t>
            </a:r>
          </a:p>
          <a:p>
            <a:pPr algn="just">
              <a:buClr>
                <a:srgbClr val="C00000"/>
              </a:buClr>
              <a:buSzPct val="70000"/>
            </a:pP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M§âgÀÄ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ªÀÄ»¼Á ¸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ÀzÀ¸ÀågÀ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£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ÉÃªÀÄPÁw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PÀqÁØAiÀÄ</a:t>
            </a:r>
            <a:endParaRPr lang="en-US" sz="27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0000"/>
              <a:buNone/>
            </a:pPr>
            <a:r>
              <a:rPr lang="en-US" sz="3100" b="1" dirty="0" smtClean="0">
                <a:solidFill>
                  <a:srgbClr val="000000"/>
                </a:solidFill>
                <a:latin typeface="Nudi 05 e" pitchFamily="2" charset="0"/>
              </a:rPr>
              <a:t>PÁAiÀÄðUÀ¼ÀÄ: </a:t>
            </a:r>
          </a:p>
          <a:p>
            <a:pPr algn="just">
              <a:buClr>
                <a:srgbClr val="C00000"/>
              </a:buClr>
              <a:buSzPct val="70000"/>
            </a:pP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(J)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eÁwUÀ¼À ª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¥ÀAUÀqÀUÀ¼À ª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»AzÀÄ½zÀ ªÀUÀðUÀ¼À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±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ÉÊPÀëtÂPÀ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DyðPÀ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ÁA¸ÀÌøwPÀ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EvÀgÀ »vÁ¸ÀQÛUÀ½UÉ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GvÉÛÃd£À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ÁªÀiÁfPÀªÁV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C£ÁåAiÀÄ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AiÀiÁªÀÅzÉÃ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«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zsÀªÁzÀ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±ÉÆÃµÀuÉ¬ÄAzÀ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gÀPÀëuÉ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.</a:t>
            </a:r>
          </a:p>
          <a:p>
            <a:pPr algn="just">
              <a:buClr>
                <a:srgbClr val="C00000"/>
              </a:buClr>
              <a:buSzPct val="70000"/>
            </a:pP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(©) ªÀÄ»¼Á ª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 ªÀÄPÀÌ¼À </a:t>
            </a:r>
            <a:r>
              <a:rPr lang="en-US" sz="2700" b="1" dirty="0" err="1" smtClean="0">
                <a:solidFill>
                  <a:srgbClr val="000000"/>
                </a:solidFill>
                <a:latin typeface="Nudi 05 e" pitchFamily="2" charset="0"/>
              </a:rPr>
              <a:t>PÀ¯Áåt</a:t>
            </a:r>
            <a:r>
              <a:rPr lang="en-US" sz="2700" b="1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ªÀÄ»¼ÉAiÀÄgÀ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ÁA¸ÀÌøwPÀ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DyðPÀªÁV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C©üªÀÈ¢ÞUÉ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C£ÀÄªÀÅ, ªÀÄ»¼Á ¸À§°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ÃPÀgÀtzÀAxÀ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ªÀÄ»¼Á »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vÁ¸ÀQAiÀÄ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«µÀAiÀÄUÀ¼À£ÀÄß 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ÀgÁªÀÄ±Àð£À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.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ÀAZÁAiÀÄvï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Áå¦ÛAiÀÄ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ªÀÄ»¼ÉAiÀÄjUÉ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PËlÄA©PÀ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»A¸É, ¯ÉÊAVPÀ QgÀÄPÀÄ¼À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ÀÄÄAvÁzÀ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C¥ÀgÁzsÀUÀ¼À «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gÀÄzÀÞ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gÀPÀëuÉ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. ªÀÄ»¼ÉAiÀÄjUÉ ±Á¯ÉUÀ¼À°è, PÀbÉÃjUÀ¼À°è, PÁSÁð£ÉUÀ¼À°è, D¸ÀàvÉæUÀ¼À°è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EvÀgÀ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ÁªÀðd¤PÀ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¸ÀÜ¼ÀUÀ¼À°è ¸ÁPÀµÀÄÖ C£ÀÄPÀÆ®UÀ¼À£ÀÄß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CªÀgÀ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vÀåfÃªÀ£ÀzÀ°è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ÁévÀAvÀæöå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WÀ£ÀvÉAiÀÄ£ÀÄß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RavÀ¥Àr¹PÉÆ¼ÀÄîªÀ ªÀÄÆ®PÀ ¥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ÀAZÁAiÀÄwUÉ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 ¸À®ºÉ ¤</a:t>
            </a:r>
            <a:r>
              <a:rPr lang="en-US" sz="2700" dirty="0" err="1" smtClean="0">
                <a:solidFill>
                  <a:srgbClr val="000000"/>
                </a:solidFill>
                <a:latin typeface="Nudi 05 e" pitchFamily="2" charset="0"/>
              </a:rPr>
              <a:t>ÃqÀÄªÀÅzÀÄ</a:t>
            </a:r>
            <a:r>
              <a:rPr lang="en-US" sz="2700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  <a:p>
            <a:pPr algn="just">
              <a:buClr>
                <a:srgbClr val="C00000"/>
              </a:buClr>
              <a:buSzPct val="70000"/>
            </a:pPr>
            <a:endParaRPr lang="en-US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0000"/>
            </a:pPr>
            <a:endParaRPr lang="en-US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/>
            <a:endParaRPr lang="en-US" dirty="0" smtClean="0">
              <a:solidFill>
                <a:srgbClr val="000000"/>
              </a:solidFill>
              <a:latin typeface="Nudi 05 e" pitchFamily="2" charset="0"/>
            </a:endParaRPr>
          </a:p>
          <a:p>
            <a:endParaRPr lang="en-US" dirty="0"/>
          </a:p>
        </p:txBody>
      </p:sp>
      <p:pic>
        <p:nvPicPr>
          <p:cNvPr id="5" name="Picture 4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3810000"/>
          </a:xfrm>
          <a:ln>
            <a:noFill/>
          </a:ln>
        </p:spPr>
        <p:txBody>
          <a:bodyPr>
            <a:noAutofit/>
          </a:bodyPr>
          <a:lstStyle/>
          <a:p>
            <a:pPr marL="225425" algn="ctr">
              <a:tabLst>
                <a:tab pos="8982075" algn="l"/>
              </a:tabLst>
            </a:pP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“¸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ÁévÀAvÀå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vÀ¼ÀªÀÄlÖ¢AzÀ 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DgÀA¨sÀªÁUÀ¨ÉÃPÀÄ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--¥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ÀæwAiÉÆAzÀÄ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UÁæªÀÄªÀÇ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¸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ÁéªÀ®A©AiÀiÁV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vÀ£Éß¯Áè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DUÀÄ-ºÉÆÃUÀÄUÀ¼À£ÀÄß ¤¨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sÁ¬Ä¸À®Ä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¸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ÁzsÀåªÁUÀÄªÀ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¢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QÌ£À°è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¸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ÀªÀiÁdªÉÇAzÀ£ÀÄß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 </a:t>
            </a:r>
            <a:r>
              <a:rPr lang="en-GB" sz="4800" b="1" i="1" dirty="0" err="1" smtClean="0">
                <a:solidFill>
                  <a:srgbClr val="000000"/>
                </a:solidFill>
                <a:effectLst/>
                <a:latin typeface="Nudi Akshar-06" pitchFamily="2" charset="0"/>
              </a:rPr>
              <a:t>PÀlÖ¨ÉÃPÀÄ</a:t>
            </a:r>
            <a:r>
              <a:rPr lang="en-GB" sz="4800" b="1" i="1" dirty="0" smtClean="0">
                <a:solidFill>
                  <a:srgbClr val="000000"/>
                </a:solidFill>
                <a:effectLst/>
                <a:latin typeface="Nudi Akshar-06" pitchFamily="2" charset="0"/>
              </a:rPr>
              <a:t>...”</a:t>
            </a:r>
            <a:endParaRPr lang="en-GB" sz="4800" b="1" i="1" dirty="0">
              <a:solidFill>
                <a:srgbClr val="000000"/>
              </a:solidFill>
              <a:effectLst/>
              <a:latin typeface="Nudi Akshar-06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1895" y="4724400"/>
            <a:ext cx="40021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800" i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- </a:t>
            </a:r>
            <a:r>
              <a:rPr lang="en-GB" sz="2400" i="1" dirty="0" smtClean="0">
                <a:solidFill>
                  <a:srgbClr val="000000"/>
                </a:solidFill>
                <a:latin typeface="Nudi 11 k" pitchFamily="2" charset="0"/>
                <a:ea typeface="DejaVu Sans" charset="0"/>
                <a:cs typeface="DejaVu Sans" charset="0"/>
              </a:rPr>
              <a:t>ª</a:t>
            </a:r>
            <a:r>
              <a:rPr lang="en-GB" sz="2400" i="1" dirty="0" err="1" smtClean="0">
                <a:solidFill>
                  <a:srgbClr val="000000"/>
                </a:solidFill>
                <a:latin typeface="Nudi 11 k" pitchFamily="2" charset="0"/>
                <a:ea typeface="DejaVu Sans" charset="0"/>
                <a:cs typeface="DejaVu Sans" charset="0"/>
              </a:rPr>
              <a:t>ÉÆÃºÀ£ïzÁ¸ï</a:t>
            </a:r>
            <a:r>
              <a:rPr lang="en-GB" sz="2400" i="1" dirty="0" smtClean="0">
                <a:solidFill>
                  <a:srgbClr val="000000"/>
                </a:solidFill>
                <a:latin typeface="Nudi 11 k" pitchFamily="2" charset="0"/>
                <a:ea typeface="DejaVu Sans" charset="0"/>
                <a:cs typeface="DejaVu Sans" charset="0"/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  <a:latin typeface="Nudi 11 k" pitchFamily="2" charset="0"/>
                <a:ea typeface="DejaVu Sans" charset="0"/>
                <a:cs typeface="DejaVu Sans" charset="0"/>
              </a:rPr>
              <a:t>PÀgÀªÀÄZÀAzÀæ</a:t>
            </a:r>
            <a:r>
              <a:rPr lang="en-GB" sz="2400" i="1" dirty="0" smtClean="0">
                <a:solidFill>
                  <a:srgbClr val="000000"/>
                </a:solidFill>
                <a:latin typeface="Nudi 11 k" pitchFamily="2" charset="0"/>
                <a:ea typeface="DejaVu Sans" charset="0"/>
                <a:cs typeface="DejaVu Sans" charset="0"/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  <a:latin typeface="Nudi 11 k" pitchFamily="2" charset="0"/>
                <a:ea typeface="DejaVu Sans" charset="0"/>
                <a:cs typeface="DejaVu Sans" charset="0"/>
              </a:rPr>
              <a:t>UÁA¢üÃ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6" name="Picture 5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2578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  <a:latin typeface="Nudi 11 e" pitchFamily="2" charset="0"/>
              </a:rPr>
              <a:t>zsÀ£ÀåªÁzÀUÀ¼ÀÄ </a:t>
            </a:r>
            <a:endParaRPr lang="en-US" sz="6000" b="1" dirty="0">
              <a:solidFill>
                <a:schemeClr val="accent3">
                  <a:lumMod val="50000"/>
                </a:schemeClr>
              </a:solidFill>
              <a:latin typeface="Nudi 11 e" pitchFamily="2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477000"/>
          </a:xfrm>
          <a:solidFill>
            <a:schemeClr val="tx2">
              <a:lumMod val="10000"/>
              <a:lumOff val="90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 fontScale="77500" lnSpcReduction="20000"/>
          </a:bodyPr>
          <a:lstStyle/>
          <a:p>
            <a:pPr indent="-447675" algn="ctr">
              <a:buFont typeface="Wingdings 2" pitchFamily="18" charset="2"/>
              <a:buNone/>
              <a:defRPr/>
            </a:pPr>
            <a:endParaRPr lang="en-US" sz="100" b="1" dirty="0" smtClean="0">
              <a:solidFill>
                <a:srgbClr val="0000FF"/>
              </a:solidFill>
              <a:latin typeface="Nudi 11 e" pitchFamily="2" charset="0"/>
            </a:endParaRPr>
          </a:p>
          <a:p>
            <a:pPr indent="-447675" algn="ctr">
              <a:buFont typeface="Wingdings 2" pitchFamily="18" charset="2"/>
              <a:buNone/>
              <a:defRPr/>
            </a:pPr>
            <a:r>
              <a:rPr lang="en-US" sz="3800" b="1" dirty="0" err="1" smtClean="0">
                <a:solidFill>
                  <a:srgbClr val="0000FF"/>
                </a:solidFill>
                <a:latin typeface="Nudi 11 e" pitchFamily="2" charset="0"/>
              </a:rPr>
              <a:t>UÁæªÀÄ</a:t>
            </a:r>
            <a:r>
              <a:rPr lang="en-US" sz="3800" b="1" dirty="0" smtClean="0">
                <a:solidFill>
                  <a:srgbClr val="0000FF"/>
                </a:solidFill>
                <a:latin typeface="Nudi 11 e" pitchFamily="2" charset="0"/>
              </a:rPr>
              <a:t> ¥</a:t>
            </a:r>
            <a:r>
              <a:rPr lang="en-US" sz="3800" b="1" dirty="0" err="1" smtClean="0">
                <a:solidFill>
                  <a:srgbClr val="0000FF"/>
                </a:solidFill>
                <a:latin typeface="Nudi 11 e" pitchFamily="2" charset="0"/>
              </a:rPr>
              <a:t>ÀAZÁAiÀÄvï</a:t>
            </a:r>
            <a:r>
              <a:rPr lang="en-US" sz="3800" b="1" dirty="0" smtClean="0">
                <a:solidFill>
                  <a:srgbClr val="0000FF"/>
                </a:solidFill>
                <a:latin typeface="Nudi 11 e" pitchFamily="2" charset="0"/>
              </a:rPr>
              <a:t> º</a:t>
            </a:r>
            <a:r>
              <a:rPr lang="en-US" sz="3800" b="1" dirty="0" err="1" smtClean="0">
                <a:solidFill>
                  <a:srgbClr val="0000FF"/>
                </a:solidFill>
                <a:latin typeface="Nudi 11 e" pitchFamily="2" charset="0"/>
              </a:rPr>
              <a:t>ÀPÉÆÌvÁÛAiÀÄ</a:t>
            </a:r>
            <a:r>
              <a:rPr lang="en-US" sz="3800" b="1" dirty="0" smtClean="0">
                <a:solidFill>
                  <a:srgbClr val="0000FF"/>
                </a:solidFill>
                <a:latin typeface="Nudi 11 e" pitchFamily="2" charset="0"/>
              </a:rPr>
              <a:t> </a:t>
            </a:r>
            <a:r>
              <a:rPr lang="en-US" sz="3800" b="1" dirty="0" err="1" smtClean="0">
                <a:solidFill>
                  <a:srgbClr val="0000FF"/>
                </a:solidFill>
                <a:latin typeface="Nudi 11 e" pitchFamily="2" charset="0"/>
              </a:rPr>
              <a:t>DAzÉÆÃ</a:t>
            </a:r>
            <a:r>
              <a:rPr lang="en-US" sz="3800" b="1" dirty="0" smtClean="0">
                <a:solidFill>
                  <a:srgbClr val="0000FF"/>
                </a:solidFill>
                <a:latin typeface="Nudi 11 e" pitchFamily="2" charset="0"/>
              </a:rPr>
              <a:t>®£À</a:t>
            </a:r>
          </a:p>
          <a:p>
            <a:pPr algn="ctr">
              <a:buNone/>
              <a:defRPr/>
            </a:pPr>
            <a:r>
              <a:rPr lang="en-US" sz="3800" b="1" u="sng" dirty="0" err="1" smtClean="0">
                <a:solidFill>
                  <a:srgbClr val="000000"/>
                </a:solidFill>
                <a:latin typeface="Nudi 05 e" pitchFamily="2" charset="0"/>
              </a:rPr>
              <a:t>CAvÀeÁð® vÁt: </a:t>
            </a: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6600FF"/>
                </a:solidFill>
                <a:hlinkClick r:id="rId2"/>
              </a:rPr>
              <a:t>www.gpha.weebly.com</a:t>
            </a:r>
            <a:endParaRPr lang="en-US" sz="2800" b="1" dirty="0" smtClean="0">
              <a:solidFill>
                <a:srgbClr val="6600FF"/>
              </a:solidFill>
            </a:endParaRP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6600FF"/>
              </a:solidFill>
            </a:endParaRPr>
          </a:p>
          <a:p>
            <a:pPr algn="ctr">
              <a:buNone/>
              <a:defRPr/>
            </a:pPr>
            <a:r>
              <a:rPr lang="en-US" sz="3800" b="1" u="sng" dirty="0" err="1" smtClean="0">
                <a:solidFill>
                  <a:srgbClr val="000000"/>
                </a:solidFill>
                <a:latin typeface="Nudi 05 e" pitchFamily="2" charset="0"/>
              </a:rPr>
              <a:t>E-ªÉÄÃ¯ï «¼Á¸À:</a:t>
            </a:r>
          </a:p>
          <a:p>
            <a:pPr indent="-27432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3300" b="1" dirty="0" smtClean="0">
                <a:solidFill>
                  <a:srgbClr val="0000FF"/>
                </a:solidFill>
                <a:hlinkClick r:id="rId3"/>
              </a:rPr>
              <a:t>gphandolana@gmail.com</a:t>
            </a:r>
            <a:r>
              <a:rPr lang="en-US" sz="3300" b="1" dirty="0" smtClean="0">
                <a:solidFill>
                  <a:srgbClr val="0000FF"/>
                </a:solidFill>
              </a:rPr>
              <a:t> </a:t>
            </a:r>
          </a:p>
          <a:p>
            <a:pPr indent="-27432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3400" b="1" dirty="0" smtClean="0">
                <a:solidFill>
                  <a:srgbClr val="0000FF"/>
                </a:solidFill>
                <a:hlinkClick r:id="rId3"/>
              </a:rPr>
              <a:t>cwcbasrur@gmail.com</a:t>
            </a:r>
          </a:p>
          <a:p>
            <a:pPr algn="ctr">
              <a:buFont typeface="Wingdings 2" pitchFamily="18" charset="2"/>
              <a:buNone/>
              <a:defRPr/>
            </a:pPr>
            <a:endParaRPr lang="en-GB" sz="700" b="1" u="sng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GB" sz="3800" b="1" u="sng" dirty="0" err="1" smtClean="0">
                <a:solidFill>
                  <a:srgbClr val="000000"/>
                </a:solidFill>
                <a:latin typeface="Nudi 05 e" pitchFamily="2" charset="0"/>
              </a:rPr>
              <a:t>PÁAiÀiÁð®AiÀÄ</a:t>
            </a:r>
            <a:r>
              <a:rPr lang="en-GB" sz="3800" b="1" u="sng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</a:p>
          <a:p>
            <a:pPr algn="ctr">
              <a:buNone/>
              <a:defRPr/>
            </a:pP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¢ 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PÀ£Àìgïß÷Ø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¥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sÁgï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ª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ÀQðAUï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a®Øç£ï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, </a:t>
            </a:r>
          </a:p>
          <a:p>
            <a:pPr algn="ctr">
              <a:buNone/>
              <a:defRPr/>
            </a:pP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£ÀªÀÄä ¨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sÀÆ«Ä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, 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PÀ£Áå£À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CAZÉ, 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PÀÄAzÁ¥ÀÄgÀ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vÁ®ÆPÀÄ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, </a:t>
            </a:r>
          </a:p>
          <a:p>
            <a:pPr algn="ctr">
              <a:buNone/>
              <a:defRPr/>
            </a:pP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GqÀÄ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¦ </a:t>
            </a:r>
            <a:r>
              <a:rPr lang="en-GB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f¯Éè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– 576 230 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  <a:sym typeface="Webdings"/>
              </a:rPr>
              <a:t></a:t>
            </a:r>
            <a:r>
              <a:rPr lang="en-GB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: 08254-264214,</a:t>
            </a:r>
            <a:endParaRPr lang="en-US" sz="3300" b="1" dirty="0" smtClean="0">
              <a:solidFill>
                <a:schemeClr val="bg1">
                  <a:lumMod val="50000"/>
                </a:schemeClr>
              </a:solidFill>
              <a:latin typeface="Nudi 05 e" pitchFamily="2" charset="0"/>
            </a:endParaRPr>
          </a:p>
          <a:p>
            <a:pPr algn="ctr">
              <a:buNone/>
              <a:defRPr/>
            </a:pPr>
            <a:endParaRPr lang="en-US" sz="1400" b="1" u="sng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ctr">
              <a:buNone/>
              <a:defRPr/>
            </a:pPr>
            <a:r>
              <a:rPr lang="en-US" sz="3800" b="1" u="sng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3800" b="1" u="sng" dirty="0" err="1" smtClean="0">
                <a:solidFill>
                  <a:srgbClr val="000000"/>
                </a:solidFill>
                <a:latin typeface="Nudi 05 e" pitchFamily="2" charset="0"/>
              </a:rPr>
              <a:t>ÀA¥À£ÀÆä</a:t>
            </a:r>
            <a:r>
              <a:rPr lang="en-US" sz="3800" b="1" u="sng" dirty="0" smtClean="0">
                <a:solidFill>
                  <a:srgbClr val="000000"/>
                </a:solidFill>
                <a:latin typeface="Nudi 05 e" pitchFamily="2" charset="0"/>
              </a:rPr>
              <a:t>® ªÀåQÛUÀ¼À</a:t>
            </a:r>
            <a:r>
              <a:rPr lang="en-US" sz="3800" b="1" u="sng" dirty="0" err="1" smtClean="0">
                <a:solidFill>
                  <a:srgbClr val="000000"/>
                </a:solidFill>
                <a:latin typeface="Nudi 05 e" pitchFamily="2" charset="0"/>
              </a:rPr>
              <a:t>Ä</a:t>
            </a:r>
            <a:r>
              <a:rPr lang="en-US" sz="3800" b="1" u="sng" dirty="0" smtClean="0">
                <a:solidFill>
                  <a:srgbClr val="000000"/>
                </a:solidFill>
                <a:latin typeface="Nudi 05 e" pitchFamily="2" charset="0"/>
              </a:rPr>
              <a:t>: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J¸ï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.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d£ÁzsÀð£À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: 94485 01879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zÁªÉÆÃzÀgÀ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DZÁAiÀÄð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: 94481 21387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n.©. ±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ÉnÖ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: 9448625638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²æÃ¤ªÁ¸À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UÁtÂUÀ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Nudi 05 e" pitchFamily="2" charset="0"/>
              </a:rPr>
              <a:t>: 9482255590</a:t>
            </a:r>
          </a:p>
          <a:p>
            <a:pPr algn="ctr">
              <a:buFont typeface="Wingdings 2" pitchFamily="18" charset="2"/>
              <a:buNone/>
              <a:defRPr/>
            </a:pPr>
            <a:endParaRPr lang="en-US" sz="2800" b="1" dirty="0" smtClean="0">
              <a:solidFill>
                <a:schemeClr val="bg1">
                  <a:lumMod val="50000"/>
                </a:schemeClr>
              </a:solidFill>
              <a:latin typeface="Nudi 05 e" pitchFamily="2" charset="0"/>
            </a:endParaRPr>
          </a:p>
          <a:p>
            <a:pPr algn="ctr">
              <a:defRPr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  <p:pic>
        <p:nvPicPr>
          <p:cNvPr id="7" name="Picture 6" descr="LOGO Transparen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67494"/>
            <a:ext cx="7848600" cy="1399032"/>
          </a:xfrm>
        </p:spPr>
        <p:txBody>
          <a:bodyPr>
            <a:normAutofit/>
          </a:bodyPr>
          <a:lstStyle/>
          <a:p>
            <a:pPr marL="0" algn="just"/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‘</a:t>
            </a:r>
            <a:r>
              <a:rPr lang="en-GB" sz="4000" b="1" dirty="0" err="1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PÀ£ÁðlPÀ</a:t>
            </a:r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 </a:t>
            </a:r>
            <a:r>
              <a:rPr lang="en-GB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UÁæªÀÄ</a:t>
            </a:r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¸</a:t>
            </a:r>
            <a:r>
              <a:rPr lang="en-GB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ÀégÁeï</a:t>
            </a:r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ª</a:t>
            </a:r>
            <a:r>
              <a:rPr lang="en-GB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ÀÄvÀÄÛ</a:t>
            </a:r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¥ÀAZÁAiÀÄvï </a:t>
            </a:r>
            <a:r>
              <a:rPr lang="en-GB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gÁeï</a:t>
            </a:r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C¢ü¤AiÀÄªÀÄ,  1993</a:t>
            </a:r>
            <a:r>
              <a:rPr lang="en-GB" sz="4000" b="1" dirty="0" smtClean="0">
                <a:ln w="6350">
                  <a:noFill/>
                </a:ln>
                <a:solidFill>
                  <a:srgbClr val="0000FF"/>
                </a:solidFill>
                <a:latin typeface="Nudi 01 e" pitchFamily="2" charset="0"/>
              </a:rPr>
              <a:t>’</a:t>
            </a:r>
            <a:r>
              <a:rPr lang="en-GB" sz="3600" b="1" dirty="0" smtClean="0">
                <a:ln w="6350">
                  <a:noFill/>
                </a:ln>
                <a:effectLst/>
                <a:latin typeface="Nudi 01 e" pitchFamily="2" charset="0"/>
              </a:rPr>
              <a:t> </a:t>
            </a:r>
            <a:r>
              <a:rPr lang="en-GB" sz="3600" b="1" dirty="0" smtClean="0">
                <a:ln w="6350">
                  <a:noFill/>
                </a:ln>
                <a:solidFill>
                  <a:srgbClr val="7030A0"/>
                </a:solidFill>
                <a:effectLst/>
                <a:latin typeface="Nudi 05 e" pitchFamily="2" charset="0"/>
              </a:rPr>
              <a:t>JA§ £ÁªÀÄPÀgÀt</a:t>
            </a:r>
            <a:r>
              <a:rPr lang="en-GB" sz="4000" b="1" dirty="0" smtClean="0">
                <a:ln w="6350">
                  <a:noFill/>
                </a:ln>
                <a:solidFill>
                  <a:srgbClr val="7030A0"/>
                </a:solidFill>
                <a:effectLst/>
                <a:latin typeface="Nudi 05 e" pitchFamily="2" charset="0"/>
              </a:rPr>
              <a:t>.</a:t>
            </a:r>
            <a:endParaRPr lang="en-US" dirty="0">
              <a:ln w="6350">
                <a:noFill/>
              </a:ln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915400" cy="4343400"/>
          </a:xfrm>
          <a:ln>
            <a:noFill/>
          </a:ln>
        </p:spPr>
        <p:txBody>
          <a:bodyPr>
            <a:normAutofit/>
          </a:bodyPr>
          <a:lstStyle/>
          <a:p>
            <a:pPr marL="457200" lvl="1" indent="-452438" algn="just">
              <a:buClr>
                <a:srgbClr val="C00000"/>
              </a:buClr>
              <a:buSzPct val="55000"/>
              <a:buFont typeface="Wingdings" pitchFamily="2" charset="2"/>
              <a:buChar char="q"/>
            </a:pP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EzÀÄ </a:t>
            </a: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«</a:t>
            </a:r>
            <a:r>
              <a:rPr lang="en-GB" sz="3200" b="1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PÉÃA¢æÃPÀgÀtPÉÌ</a:t>
            </a: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ºÁUÀÆ ¥ÀAZÁAiÀÄvï ¸</a:t>
            </a:r>
            <a:r>
              <a:rPr lang="en-GB" sz="3200" b="1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ÁéAiÀÄvÀÛvÉ</a:t>
            </a: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UÉ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</a:t>
            </a: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gÁdQÃAiÀÄ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</a:t>
            </a: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EZÁÒ±ÀQÛAiÀÄ£ÀÄß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</a:t>
            </a: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vÉÆÃj¸ÀÄvÀÛzÉ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.</a:t>
            </a:r>
          </a:p>
          <a:p>
            <a:pPr marL="457200" lvl="1" indent="-452438" algn="just">
              <a:buClr>
                <a:srgbClr val="C00000"/>
              </a:buClr>
              <a:buSzPct val="55000"/>
              <a:buNone/>
            </a:pPr>
            <a:endParaRPr lang="en-GB" sz="1600" dirty="0" smtClean="0">
              <a:solidFill>
                <a:schemeClr val="accent4">
                  <a:lumMod val="25000"/>
                </a:schemeClr>
              </a:solidFill>
              <a:latin typeface="Nudi 05 e" pitchFamily="2" charset="0"/>
            </a:endParaRPr>
          </a:p>
          <a:p>
            <a:pPr marL="457200" lvl="1" indent="-452438" algn="just">
              <a:buClr>
                <a:srgbClr val="C00000"/>
              </a:buClr>
              <a:buSzPct val="55000"/>
              <a:buFont typeface="Wingdings" pitchFamily="2" charset="2"/>
              <a:buChar char="q"/>
            </a:pP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GzÉÝÃ²vÀ ºÉÃ½PÉ </a:t>
            </a: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EzÁVzÉ</a:t>
            </a:r>
            <a:endParaRPr lang="en-GB" sz="3200" dirty="0" smtClean="0">
              <a:solidFill>
                <a:schemeClr val="accent4">
                  <a:lumMod val="25000"/>
                </a:schemeClr>
              </a:solidFill>
              <a:latin typeface="Nudi 05 e" pitchFamily="2" charset="0"/>
            </a:endParaRPr>
          </a:p>
          <a:p>
            <a:pPr marL="457200" lvl="1" indent="-452438" algn="just">
              <a:buClr>
                <a:srgbClr val="C00000"/>
              </a:buClr>
              <a:buSzPct val="55000"/>
              <a:buNone/>
            </a:pPr>
            <a:endParaRPr lang="en-GB" sz="1600" dirty="0" smtClean="0">
              <a:solidFill>
                <a:schemeClr val="accent4">
                  <a:lumMod val="25000"/>
                </a:schemeClr>
              </a:solidFill>
              <a:latin typeface="Nudi 05 e" pitchFamily="2" charset="0"/>
            </a:endParaRPr>
          </a:p>
          <a:p>
            <a:pPr marL="457200" lvl="1" indent="-452438" algn="just">
              <a:buClr>
                <a:srgbClr val="C00000"/>
              </a:buClr>
              <a:buSzPct val="55000"/>
              <a:buFont typeface="Wingdings" pitchFamily="2" charset="2"/>
              <a:buChar char="q"/>
            </a:pP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PÁAiÉÄÝAiÀÄ</a:t>
            </a: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¸ÀégÀÆ¥À ª</a:t>
            </a:r>
            <a:r>
              <a:rPr lang="en-GB" sz="3200" b="1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ÀÄvÀÄÛ</a:t>
            </a: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¢PÀÌ£ÀÄß 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¸</a:t>
            </a:r>
            <a:r>
              <a:rPr lang="en-GB" sz="3200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ÀÆa¸ÀÄvÀÛzÉ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.</a:t>
            </a:r>
          </a:p>
          <a:p>
            <a:pPr marL="457200" lvl="1" indent="-452438" algn="just">
              <a:buClr>
                <a:srgbClr val="C00000"/>
              </a:buClr>
              <a:buSzPct val="55000"/>
              <a:buNone/>
            </a:pPr>
            <a:endParaRPr lang="en-GB" sz="1600" dirty="0" smtClean="0">
              <a:solidFill>
                <a:schemeClr val="accent4">
                  <a:lumMod val="25000"/>
                </a:schemeClr>
              </a:solidFill>
              <a:latin typeface="Nudi 05 e" pitchFamily="2" charset="0"/>
            </a:endParaRPr>
          </a:p>
          <a:p>
            <a:pPr marL="457200" lvl="1" indent="-452438" algn="just">
              <a:buClr>
                <a:srgbClr val="C00000"/>
              </a:buClr>
              <a:buSzPct val="55000"/>
              <a:buFont typeface="Wingdings" pitchFamily="2" charset="2"/>
              <a:buChar char="q"/>
            </a:pP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¸ÀÜ½ÃAiÀÄ ¸</a:t>
            </a:r>
            <a:r>
              <a:rPr lang="en-GB" sz="3200" b="1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ÀéAiÀÄA</a:t>
            </a: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-¸</a:t>
            </a:r>
            <a:r>
              <a:rPr lang="en-GB" sz="3200" b="1" dirty="0" err="1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ÀPÁðgÀzÀ</a:t>
            </a:r>
            <a:r>
              <a:rPr lang="en-GB" sz="3200" b="1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 vÀvÀéUÀ¼À£ÀÄß </a:t>
            </a:r>
            <a:r>
              <a:rPr lang="en-GB" sz="3200" dirty="0" smtClean="0">
                <a:solidFill>
                  <a:schemeClr val="accent4">
                    <a:lumMod val="25000"/>
                  </a:schemeClr>
                </a:solidFill>
                <a:latin typeface="Nudi 05 e" pitchFamily="2" charset="0"/>
              </a:rPr>
              <a:t>¥ÀAZÁAiÀÄvï ¸ÀA¸ÉÜUÀ¼À°è vÀgÀÄªÀÅzÀÄ. </a:t>
            </a:r>
            <a:endParaRPr lang="en-US" sz="3200" dirty="0" smtClean="0">
              <a:solidFill>
                <a:schemeClr val="accent4">
                  <a:lumMod val="25000"/>
                </a:schemeClr>
              </a:solidFill>
            </a:endParaRP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953000" cy="114300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Nudi 01 e" pitchFamily="2" charset="0"/>
              </a:rPr>
              <a:t>ªÁåSÉåUÀ¼ÀÄ</a:t>
            </a:r>
            <a:endParaRPr lang="en-US" dirty="0"/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76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AiÀiÁªÀÅzÉÃ 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PÀlÖqÀ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¤ª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ÀiÁðt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CxÀªÁ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¥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ÀÄ£Àgï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¤ª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ÀiÁðt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CxÀªÁ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«¸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ÀÛgÀuÉ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– </a:t>
            </a:r>
            <a:r>
              <a:rPr lang="en-US" b="1" dirty="0" smtClean="0">
                <a:solidFill>
                  <a:srgbClr val="000000"/>
                </a:solidFill>
                <a:latin typeface="Nudi 05 e" pitchFamily="2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xi) 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¥ÀAZÁAiÀÄvï ¥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ÀæzÉÃ±ÀzÀ°ègÀÄªÀ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AiÀiÁªÀÅzÉÃ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PÀlÖqÀzÀ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ÉÄÃ¯ÁÒªÀtÂAiÀÄ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ªÉÄÃ¯É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PÀA¥ËAqï£À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M¼ÀVgÀÄªÀ ¨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sÀÆ¨sÁUÀzÀ°è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D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PÀlÖqÀPÉÌ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º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ÉÆA¢PÉÆArgÀÄªÀ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AiÀiÁªÀÅzÉÃ ¨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sÀÆ«ÄAiÀÄ°è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º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ÉÆÃrðAUï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CxÀªÁ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ª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ÉÆ¨ÉÊ¯ï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lªÀgÀ£ÀÄß 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¤°è¸ÀÄªÀÅzÀÄ.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(42 -©) 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“¸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ÀªÀiÁdzÀ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¸</a:t>
            </a:r>
            <a:r>
              <a:rPr lang="en-US" b="1" dirty="0" err="1" smtClean="0">
                <a:solidFill>
                  <a:srgbClr val="0000FF"/>
                </a:solidFill>
                <a:latin typeface="Nudi 05 e" pitchFamily="2" charset="0"/>
              </a:rPr>
              <a:t>ÀÄgÀQëvÀªÀ®èzÀ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(Vulnerable) </a:t>
            </a:r>
            <a:r>
              <a:rPr lang="en-US" b="1" dirty="0" smtClean="0">
                <a:solidFill>
                  <a:srgbClr val="0000FF"/>
                </a:solidFill>
                <a:latin typeface="Nudi 05 e" pitchFamily="2" charset="0"/>
              </a:rPr>
              <a:t>ªÀUÀðUÀ¼ÀÄ”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JAzÀgÉ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ªÀÄPÀÌ¼ÀÄ,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C¥Áæ¥ÀÛ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ªÀAiÀÄ¹ì£À ªÀÄPÀÌ¼ÀÄ, ªÀÄ»¼ÉAiÀÄgÀÄ, »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jAiÀÄ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ÁUÀjPÀgÀÄ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gÉÆÃUÀUÀæ¸ÀÜgÀÄ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C±ÀPÀÛgÀÄ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C¸ÀªÀÄxÀðgÀÄ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«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PÀ®ZÉÃvÀ£ÀgÀÄ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eÁwUÀ¼ÀÄ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C£ÀÄ¸ÀÆavÀ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¥ÀAUÀqÀUÀ¼ÀÄ, ¸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ÀªÀiÁdzÀ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zsÁ«ÄðPÀ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¨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sÁµÁ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¯ÉÊAVPÀ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C®à¸ÀASÁåvÀgÀÄ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fÃvÀ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PÁ«ÄðPÀgÀÄ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AiÀiÁgÁzÀgÀÆ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EzÀÝ°è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, C¯ÉªÀiÁjUÀ¼ÀÄ ª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§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ÄqÀPÀlÄÖ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 ¸ÀªÀÄÆºÀUÀ¼ÀÄ ºÁUÀÆ ªÀ®¸É </a:t>
            </a:r>
            <a:r>
              <a:rPr lang="en-US" dirty="0" err="1" smtClean="0">
                <a:solidFill>
                  <a:srgbClr val="000000"/>
                </a:solidFill>
                <a:latin typeface="Nudi 05 e" pitchFamily="2" charset="0"/>
              </a:rPr>
              <a:t>PÁ«ÄðPÀgÀÄ</a:t>
            </a:r>
            <a:r>
              <a:rPr lang="en-US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3505200" cy="990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5600" b="1" dirty="0" smtClean="0">
                <a:solidFill>
                  <a:srgbClr val="0000FF"/>
                </a:solidFill>
                <a:latin typeface="Nudi 01 e" pitchFamily="2" charset="0"/>
                <a:ea typeface="+mn-ea"/>
                <a:cs typeface="+mn-cs"/>
              </a:rPr>
              <a:t>«ªÀgÀuÉUÀ¼ÀÄ</a:t>
            </a:r>
            <a:endParaRPr lang="en-US" sz="5600" b="1" dirty="0">
              <a:solidFill>
                <a:srgbClr val="0000FF"/>
              </a:solidFill>
              <a:latin typeface="Nudi 01 e" pitchFamily="2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365760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(1) 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“¨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sÁUÀªÀ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»¸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ÀÄ«PÉAiÀÄ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UÁæ«ÄÃt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C©üªÀÈ¢Þ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(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C¥ÉæÃ¸À¯ï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)”</a:t>
            </a:r>
            <a:r>
              <a:rPr lang="en-US" sz="2300" b="1" dirty="0" err="1" smtClean="0">
                <a:solidFill>
                  <a:srgbClr val="000000"/>
                </a:solidFill>
                <a:latin typeface="Nudi 05 e" pitchFamily="2" charset="0"/>
              </a:rPr>
              <a:t>AiÀÄÄ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F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PÁ¬ÄzÉAiÀÄ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CrAiÀÄ°è ¥ÀAZÁAiÀÄvïUÀ¼À ¢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ÃWÁðªÀ¢ü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ÀÄÄ£ÉÆßÃl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AiÉÆÃd£ÉAiÀÄ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Á¶ðPÀ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AiÉÆÃd£ÉUÀ¼À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CzsÀåAiÀÄ£À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, «±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ÉèÃµÀuÉ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C©üªÀÈ¢ÞAiÀÄ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CA±ÀUÀ¼À£ÀÄß M¼ÀUÉÆArgÀÄvÀÛzÉ.  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(2) 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“¸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ÁzsÀ£Á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¤ª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ÀðºÀuÁ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ª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ÀåªÀ¸ÉÜ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”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CAzÀgÉ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EzÀÄ MAzÀÄ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ÉÊeÁÕ¤PÀ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vÀ¼ÀºÀ¢AiÀÄ CAQCA±À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DzsÁjvÀ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¤ª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ÀðºÀuÁ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ÀåªÀ¸ÉÜAiÀiÁVzÀÄÝ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, EzÀÄ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ÀÄÆgÀÄ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ÁæxÀ«ÄPÀ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CA±ÀUÀ¼À£ÀÄß º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ÉÆA¢gÀÄªÀ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- C¼ÀvÉ, ¥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ÀæwQæAiÉÄ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ÀPÀgÁvÀäPÀ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§®ª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ÀzsÀð£É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PÁAiÀÄðvÀAvÀæ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AiÉÆÃd£ÉUÀ¼À£ÀÄß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DzsÀåvÉUÀ¼À£ÀÄß ¸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Á¢ü¸À®Ä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ÀA¥À£ÀÆä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®,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ÀåªÀ¸ÉÜ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ËPÀgÀgÀ£ÀÄß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UÀÄjUÀ¼À£ÀÄß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CAzÀgÉ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ZÀlÄªÀnPÉUÀ¼À£ÀÄß M¼ÀUÉÆArgÀÄªÀ ¸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ÀvÀvÀªÁV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ÀjuÁªÀÄPÁjAiÀiÁV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ÀªÀÄxÀðªÁV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¤ª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Àð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»¸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ÀÄvÀÛzÉ</a:t>
            </a:r>
            <a:endParaRPr lang="en-US" sz="23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(3) 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“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DzsÀåvÁ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±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ÉæÃtÂPÀgÀt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Nudi 05 e" pitchFamily="2" charset="0"/>
              </a:rPr>
              <a:t> «zsÁ£À”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JAzÀgÉ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DzsÀåvÁ£ÀÄ¸ÁgÀ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¥sÀ¯Á£ÀÄ¨sÀ«UÀ¼À£ÀÄß, ««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zsÀ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¹ÌÃªÀiïUÀ¼ÀÄ, PÁAiÀÄðPÀæªÀÄUÀ¼ÀÄ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AiÉÆÃd£ÉUÀ½UÉ 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DAiÉÄÌ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ÀiÁqÀÄªÁUÀ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»AzÀÄ½¢gÀÄªÀ ¥</a:t>
            </a:r>
            <a:r>
              <a:rPr lang="en-US" sz="2300" b="1" dirty="0" err="1" smtClean="0">
                <a:solidFill>
                  <a:srgbClr val="000000"/>
                </a:solidFill>
                <a:latin typeface="Nudi 05 e" pitchFamily="2" charset="0"/>
              </a:rPr>
              <a:t>ÀæzÉÃ±À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, vÀÄvÀÄð CUÀvÀåvÉ, ¥</a:t>
            </a:r>
            <a:r>
              <a:rPr lang="en-US" sz="2300" b="1" dirty="0" err="1" smtClean="0">
                <a:solidFill>
                  <a:srgbClr val="000000"/>
                </a:solidFill>
                <a:latin typeface="Nudi 05 e" pitchFamily="2" charset="0"/>
              </a:rPr>
              <a:t>ÀjuÁªÀÄ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3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b="1" dirty="0" err="1" smtClean="0">
                <a:solidFill>
                  <a:srgbClr val="000000"/>
                </a:solidFill>
                <a:latin typeface="Nudi 05 e" pitchFamily="2" charset="0"/>
              </a:rPr>
              <a:t>C±ÀPÀåvÉ</a:t>
            </a:r>
            <a:r>
              <a:rPr lang="en-US" sz="23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EªÀÅUÀ¼À£ÀÄß ¥ÀjUÀtÂ¹ ª</a:t>
            </a:r>
            <a:r>
              <a:rPr lang="en-US" sz="2300" dirty="0" err="1" smtClean="0">
                <a:solidFill>
                  <a:srgbClr val="000000"/>
                </a:solidFill>
                <a:latin typeface="Nudi 05 e" pitchFamily="2" charset="0"/>
              </a:rPr>
              <a:t>ÀiÁrzÁÝVgÀÄvÀÛzÉ</a:t>
            </a:r>
            <a:r>
              <a:rPr lang="en-US" sz="2300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  <a:endParaRPr lang="en-US" sz="2300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8600"/>
            <a:ext cx="7543800" cy="685800"/>
          </a:xfrm>
        </p:spPr>
        <p:txBody>
          <a:bodyPr>
            <a:noAutofit/>
          </a:bodyPr>
          <a:lstStyle/>
          <a:p>
            <a:pPr marL="0" algn="just"/>
            <a:r>
              <a:rPr lang="en-US" sz="44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¦</a:t>
            </a:r>
            <a:r>
              <a:rPr lang="en-US" sz="44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ÃpPÉ</a:t>
            </a:r>
            <a:r>
              <a:rPr lang="en-US" sz="44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 ª</a:t>
            </a:r>
            <a:r>
              <a:rPr lang="en-US" sz="44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ÀÄvÀÄÛ</a:t>
            </a:r>
            <a:r>
              <a:rPr lang="en-US" sz="44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 ¤</a:t>
            </a:r>
            <a:r>
              <a:rPr lang="en-US" sz="44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zÉÃð±ÀPÀ</a:t>
            </a:r>
            <a:r>
              <a:rPr lang="en-US" sz="44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 vÀvÀéUÀ¼À ¸</a:t>
            </a:r>
            <a:r>
              <a:rPr lang="en-US" sz="44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Nudi 01 e" pitchFamily="2" charset="0"/>
              </a:rPr>
              <a:t>ÉÃ¥ÀðqÉ</a:t>
            </a:r>
            <a:endParaRPr lang="en-US" sz="4400" b="1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3657600"/>
          </a:xfrm>
          <a:noFill/>
          <a:ln w="19050">
            <a:noFill/>
          </a:ln>
        </p:spPr>
        <p:txBody>
          <a:bodyPr>
            <a:normAutofit/>
          </a:bodyPr>
          <a:lstStyle/>
          <a:p>
            <a:pPr marL="463550" lvl="1" indent="-463550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¥ÀAZÁAiÀÄvï </a:t>
            </a:r>
            <a:r>
              <a:rPr lang="en-GB" sz="3200" b="1" dirty="0" err="1" smtClean="0">
                <a:solidFill>
                  <a:srgbClr val="000000"/>
                </a:solidFill>
                <a:latin typeface="Nudi 05 e" pitchFamily="2" charset="0"/>
              </a:rPr>
              <a:t>PÁAiÉÄÝUÉ</a:t>
            </a: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GB" sz="3200" b="1" dirty="0" err="1" smtClean="0">
                <a:solidFill>
                  <a:srgbClr val="000000"/>
                </a:solidFill>
                <a:latin typeface="Nudi 05 e" pitchFamily="2" charset="0"/>
              </a:rPr>
              <a:t>zÉÃð±ÀPÀ</a:t>
            </a: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 vÀvÀéUÀ¼À 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[2J]  ¸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ÉÃ¥ÀðqÉAiÀÄÄ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73£ÉÃ ¸ÁA«zsÁ¤PÀ </a:t>
            </a:r>
            <a:r>
              <a:rPr lang="en-GB" sz="3200" b="1" dirty="0" err="1" smtClean="0">
                <a:solidFill>
                  <a:srgbClr val="000000"/>
                </a:solidFill>
                <a:latin typeface="Nudi 05 e" pitchFamily="2" charset="0"/>
              </a:rPr>
              <a:t>wzÀÄÝ¥ÀrAiÀÄ</a:t>
            </a: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 D±ÀAiÀÄUÀ¼À£ÀÄß ¥ÀÆtðUÉÆ½¸ÀÄªÀ 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§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zÀÞvÉAiÀÄ£ÀÄß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¥ÀÄ£ÀgÀÄZÀÒj¸ÀÄvÀÛzÉ. </a:t>
            </a:r>
          </a:p>
          <a:p>
            <a:pPr marL="463550" lvl="1" indent="-463550" algn="just">
              <a:buClr>
                <a:srgbClr val="C00000"/>
              </a:buClr>
              <a:buSzPct val="75000"/>
              <a:buNone/>
            </a:pPr>
            <a:endParaRPr lang="en-GB" sz="32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marL="463550" lvl="1" indent="-463550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UÁæªÀÄ ¸</a:t>
            </a:r>
            <a:r>
              <a:rPr lang="en-GB" sz="3200" b="1" dirty="0" err="1" smtClean="0">
                <a:solidFill>
                  <a:srgbClr val="000000"/>
                </a:solidFill>
                <a:latin typeface="Nudi 05 e" pitchFamily="2" charset="0"/>
              </a:rPr>
              <a:t>ÀégÁdåzÀ</a:t>
            </a: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 ªÀiË®åUÀ¼À£ÀÄß ¸ÁPÁgÀ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UÉÆ½¸ÀÄvÀÛzÉ. </a:t>
            </a: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6680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¸ÀÜ½ÃAiÀÄ ¸</a:t>
            </a:r>
            <a:r>
              <a:rPr lang="en-GB" sz="36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ÀéAiÀÄA</a:t>
            </a:r>
            <a:r>
              <a:rPr lang="en-GB" sz="36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-¸</a:t>
            </a:r>
            <a:r>
              <a:rPr lang="en-GB" sz="36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ÀPÁðgÀzÀ</a:t>
            </a:r>
            <a:r>
              <a:rPr lang="en-GB" sz="36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 </a:t>
            </a:r>
            <a:r>
              <a:rPr lang="en-GB" sz="36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WÀlPÀªÁV</a:t>
            </a:r>
            <a:r>
              <a:rPr lang="en-GB" sz="36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 ‘</a:t>
            </a:r>
            <a:r>
              <a:rPr lang="en-GB" sz="36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d£ÀªÀ¸Àw</a:t>
            </a:r>
            <a:r>
              <a:rPr lang="en-GB" sz="36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 ¸</a:t>
            </a:r>
            <a:r>
              <a:rPr lang="en-GB" sz="36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À¨sÁ’zÀ</a:t>
            </a:r>
            <a:r>
              <a:rPr lang="en-GB" sz="3600" b="1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 ª</a:t>
            </a:r>
            <a:r>
              <a:rPr lang="en-GB" sz="3600" b="1" dirty="0" err="1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Nudi 01 e" pitchFamily="2" charset="0"/>
              </a:rPr>
              <a:t>ÀiÁ£ÀåvÉ</a:t>
            </a:r>
            <a:endParaRPr lang="en-US" sz="3600" b="1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SzPct val="7500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Nudi 05 e" pitchFamily="2" charset="0"/>
              </a:rPr>
              <a:t>ªÁåSÉåUÀ¼ÀÄ: 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(16J)</a:t>
            </a:r>
            <a:r>
              <a:rPr lang="en-US" sz="2250" b="1" dirty="0" smtClean="0"/>
              <a:t> </a:t>
            </a:r>
            <a:r>
              <a:rPr lang="en-US" sz="2250" b="1" dirty="0" smtClean="0">
                <a:solidFill>
                  <a:srgbClr val="0000FF"/>
                </a:solidFill>
              </a:rPr>
              <a:t>“</a:t>
            </a:r>
            <a:r>
              <a:rPr lang="en-US" sz="2250" b="1" dirty="0" err="1" smtClean="0">
                <a:solidFill>
                  <a:srgbClr val="0000FF"/>
                </a:solidFill>
                <a:latin typeface="Nudi 05 e" pitchFamily="2" charset="0"/>
              </a:rPr>
              <a:t>d£ÀªÀ¸Àw</a:t>
            </a:r>
            <a:r>
              <a:rPr lang="en-US" sz="2250" b="1" dirty="0" smtClean="0">
                <a:solidFill>
                  <a:srgbClr val="0000FF"/>
                </a:solidFill>
                <a:latin typeface="Nudi 05 e" pitchFamily="2" charset="0"/>
              </a:rPr>
              <a:t>”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JAzÀgÉ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UÁæªÀÄzÀ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Àj«ÄwAiÀÄ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smtClean="0">
                <a:noFill/>
                <a:latin typeface="Nudi 05 e" pitchFamily="2" charset="0"/>
              </a:rPr>
              <a:t>º</a:t>
            </a:r>
            <a:r>
              <a:rPr lang="en-US" sz="2250" dirty="0" err="1" smtClean="0">
                <a:noFill/>
                <a:latin typeface="Nudi 05 e" pitchFamily="2" charset="0"/>
              </a:rPr>
              <a:t>ÉÆgÀUÉ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EgÀÄªÀ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MAzÀÄ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ÀÆgÀjAzÀ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ÀÄÄ£ÀÆßgÉÊªÀvÀÄÛ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d£À¸ÀASÉåAiÀÄÄ¼Àî 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ÀtÚ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À¸Àw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ÀæzÉÃ±À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AiÀiÁªÀÅzÉÃ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º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É¸Àj¤AzÀ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PÀgÉAiÀÄ¯ÁUÀÄªÀ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EvÀgÀ 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ÀtÚ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À¸Àw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¸ÀªÀÄÆºÀ </a:t>
            </a:r>
            <a:r>
              <a:rPr lang="en-US" sz="2250" dirty="0" smtClean="0">
                <a:solidFill>
                  <a:srgbClr val="000000"/>
                </a:solidFill>
                <a:latin typeface="Calibri" pitchFamily="34" charset="0"/>
              </a:rPr>
              <a:t>(Hamlet)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CAxÀ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ÀtÚ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À¸Àw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ÀæzÉÃ±À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smtClean="0">
                <a:solidFill>
                  <a:srgbClr val="000000"/>
                </a:solidFill>
                <a:latin typeface="Calibri" pitchFamily="34" charset="0"/>
              </a:rPr>
              <a:t>(Small Settlement)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CxÀªÁ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ÀtÚ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À¸Àw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¸ÀªÀÄÆºÀUÀ¼À UÀÄA¥ÀÄ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3£ÉÃ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ÀæPÀgÀtzÀ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CrAiÀÄ°è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ºÁUÉ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C¢ü¸ÀÆavÀªÁzÀÄzÀÄ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.</a:t>
            </a:r>
          </a:p>
          <a:p>
            <a:pPr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(16-©) </a:t>
            </a:r>
            <a:r>
              <a:rPr lang="en-US" sz="2250" b="1" dirty="0" smtClean="0">
                <a:solidFill>
                  <a:srgbClr val="0000FF"/>
                </a:solidFill>
                <a:latin typeface="Nudi 05 e" pitchFamily="2" charset="0"/>
              </a:rPr>
              <a:t>“</a:t>
            </a:r>
            <a:r>
              <a:rPr lang="en-US" sz="2250" b="1" dirty="0" err="1" smtClean="0">
                <a:solidFill>
                  <a:srgbClr val="0000FF"/>
                </a:solidFill>
                <a:latin typeface="Nudi 05 e" pitchFamily="2" charset="0"/>
              </a:rPr>
              <a:t>d£ÀªÀ¸Àw</a:t>
            </a:r>
            <a:r>
              <a:rPr lang="en-US" sz="2250" b="1" dirty="0" smtClean="0">
                <a:solidFill>
                  <a:srgbClr val="0000FF"/>
                </a:solidFill>
                <a:latin typeface="Nudi 05 e" pitchFamily="2" charset="0"/>
              </a:rPr>
              <a:t> ¸</a:t>
            </a:r>
            <a:r>
              <a:rPr lang="en-US" sz="2250" b="1" dirty="0" err="1" smtClean="0">
                <a:solidFill>
                  <a:srgbClr val="0000FF"/>
                </a:solidFill>
                <a:latin typeface="Nudi 05 e" pitchFamily="2" charset="0"/>
              </a:rPr>
              <a:t>À¨sÁ</a:t>
            </a:r>
            <a:r>
              <a:rPr lang="en-US" sz="2250" b="1" dirty="0" smtClean="0">
                <a:solidFill>
                  <a:srgbClr val="0000FF"/>
                </a:solidFill>
                <a:latin typeface="Nudi 05 e" pitchFamily="2" charset="0"/>
              </a:rPr>
              <a:t>”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UÁæªÀÄ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ÀAZÁAiÀÄwAiÀÄ°ègÀÄªÀ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d£ÀªÀ¸ÀwAiÀÄ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ÀÄvÀzÁgÀgÀ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ÀnÖAiÀÄ°è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£ÉÆÃAzÁ¬Ä¹gÀÄªÀ ªÀåQÛUÀ¼À£ÀÄß M¼ÀUÉÆArgÀÄªÀ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MAzÀÄ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¤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PÁAiÀÄ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;</a:t>
            </a:r>
            <a:endParaRPr lang="en-GB" sz="2250" i="1" dirty="0" smtClean="0">
              <a:solidFill>
                <a:srgbClr val="000000"/>
              </a:solidFill>
            </a:endParaRPr>
          </a:p>
          <a:p>
            <a:pPr marL="273050" lvl="1" indent="-273050" algn="just">
              <a:buClr>
                <a:schemeClr val="accent1"/>
              </a:buClr>
              <a:buNone/>
            </a:pPr>
            <a:r>
              <a:rPr lang="en-GB" b="1" i="1" dirty="0" smtClean="0">
                <a:solidFill>
                  <a:srgbClr val="000000"/>
                </a:solidFill>
              </a:rPr>
              <a:t>[(3</a:t>
            </a:r>
            <a:r>
              <a:rPr lang="en-GB" b="1" i="1" dirty="0" smtClean="0">
                <a:solidFill>
                  <a:srgbClr val="000000"/>
                </a:solidFill>
                <a:latin typeface="Nudi 05 e" pitchFamily="2" charset="0"/>
              </a:rPr>
              <a:t>J -1 </a:t>
            </a:r>
            <a:r>
              <a:rPr lang="en-GB" b="1" i="1" dirty="0" smtClean="0">
                <a:solidFill>
                  <a:srgbClr val="000000"/>
                </a:solidFill>
              </a:rPr>
              <a:t>(</a:t>
            </a:r>
            <a:r>
              <a:rPr lang="en-GB" b="1" i="1" dirty="0" err="1" smtClean="0">
                <a:solidFill>
                  <a:srgbClr val="000000"/>
                </a:solidFill>
              </a:rPr>
              <a:t>i</a:t>
            </a:r>
            <a:r>
              <a:rPr lang="en-GB" b="1" i="1" dirty="0" smtClean="0">
                <a:solidFill>
                  <a:srgbClr val="000000"/>
                </a:solidFill>
              </a:rPr>
              <a:t>)</a:t>
            </a:r>
            <a:r>
              <a:rPr lang="en-GB" b="1" i="1" dirty="0" smtClean="0">
                <a:solidFill>
                  <a:srgbClr val="000000"/>
                </a:solidFill>
                <a:latin typeface="Nudi 05 e" pitchFamily="2" charset="0"/>
              </a:rPr>
              <a:t>] </a:t>
            </a:r>
            <a:endParaRPr lang="en-GB" b="1" dirty="0" smtClean="0">
              <a:solidFill>
                <a:srgbClr val="000000"/>
              </a:solidFill>
            </a:endParaRPr>
          </a:p>
          <a:p>
            <a:pPr marL="463550" lvl="1" indent="-290513"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vÀ¼ÀªÀÄlÖ¢AzÀ ¥</a:t>
            </a:r>
            <a:r>
              <a:rPr lang="en-US" sz="2250" b="1" dirty="0" err="1" smtClean="0">
                <a:solidFill>
                  <a:srgbClr val="000000"/>
                </a:solidFill>
                <a:latin typeface="Nudi 05 e" pitchFamily="2" charset="0"/>
              </a:rPr>
              <a:t>ÀæeÁ¥Àæ¨sÀÄvÀé</a:t>
            </a: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ÀåªÀ¸ÉÜAiÀÄ£ÀÄß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UÀnÖUÉÆ½¸ÀÄªÀÅzÀÄ.</a:t>
            </a:r>
          </a:p>
          <a:p>
            <a:pPr marL="463550" lvl="1" indent="-290513"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zsÀé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¤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E®èzÀªÀjUÉ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zsÀé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¤ ¤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ÃqÀ®Ä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</a:p>
          <a:p>
            <a:pPr marL="463550" lvl="1" indent="-290513"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£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ÁåAiÀÄªÀ£ÀÄß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JwÛ»rAiÀÄÄªÀAxÀ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ÁªÀiÁ£ÀåªÁV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J¯Áè d£ÀgÀÄ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CzÀgÀ®Æè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ÀÄÄRåªÁV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2250" b="1" dirty="0" err="1" smtClean="0">
                <a:solidFill>
                  <a:srgbClr val="000000"/>
                </a:solidFill>
                <a:latin typeface="Nudi 05 e" pitchFamily="2" charset="0"/>
              </a:rPr>
              <a:t>ÀªÀiÁdzÀ</a:t>
            </a: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250" b="1" dirty="0" err="1" smtClean="0">
                <a:solidFill>
                  <a:srgbClr val="000000"/>
                </a:solidFill>
                <a:latin typeface="Nudi 05 e" pitchFamily="2" charset="0"/>
              </a:rPr>
              <a:t>ÀÄgÀQëvÀªÀ®èzÀ</a:t>
            </a:r>
            <a:r>
              <a:rPr lang="en-US" sz="2250" b="1" dirty="0" smtClean="0">
                <a:solidFill>
                  <a:srgbClr val="000000"/>
                </a:solidFill>
                <a:latin typeface="Nudi 05 e" pitchFamily="2" charset="0"/>
              </a:rPr>
              <a:t> ªÀUÀðUÀ¼À 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d£ÀgÀÄ vÀªÀÄä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vÀªÀÄä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ºÀPÀÄÌUÀ¼À£ÀÄß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ZÀ¯Á¬Ä¸ÀÄªÀÅzÀPÉÌ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ÀÄgÀQëvÀ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»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vÀPÀgÀ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Àj¸ÀgÀ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250" dirty="0" err="1" smtClean="0">
                <a:solidFill>
                  <a:srgbClr val="000000"/>
                </a:solidFill>
                <a:latin typeface="Nudi 05 e" pitchFamily="2" charset="0"/>
              </a:rPr>
              <a:t>EgÀÄªÀÅzÀ£ÀÄß</a:t>
            </a:r>
            <a:r>
              <a:rPr lang="en-US" sz="2250" dirty="0" smtClean="0">
                <a:solidFill>
                  <a:srgbClr val="000000"/>
                </a:solidFill>
                <a:latin typeface="Nudi 05 e" pitchFamily="2" charset="0"/>
              </a:rPr>
              <a:t> ¸ÀÄ¤²ÑvÀ¥Àr¹PÉÆ¼ÀÄîªÀÅzÀÄ;</a:t>
            </a: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9144000" cy="3048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7543800" cy="1295400"/>
          </a:xfrm>
        </p:spPr>
        <p:txBody>
          <a:bodyPr>
            <a:noAutofit/>
          </a:bodyPr>
          <a:lstStyle/>
          <a:p>
            <a:pPr marL="0" algn="ctr"/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d£ÀªÀ¸Àw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¸</a:t>
            </a: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À¨sÁ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, ª</a:t>
            </a: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Áqïð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¸</a:t>
            </a: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À¨sÁ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ª</a:t>
            </a: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ÀÄvÀÄÛ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</a:t>
            </a:r>
            <a:b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</a:b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UÁæªÀÄ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¸</a:t>
            </a: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À¨sÁPÉÌ</a:t>
            </a:r>
            <a:r>
              <a:rPr lang="en-US" sz="4000" b="1" dirty="0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 ª</a:t>
            </a:r>
            <a:r>
              <a:rPr lang="en-US" sz="4000" b="1" dirty="0" err="1" smtClean="0">
                <a:ln w="6350">
                  <a:noFill/>
                </a:ln>
                <a:solidFill>
                  <a:srgbClr val="0000FF"/>
                </a:solidFill>
                <a:effectLst/>
                <a:latin typeface="Nudi 01 e" pitchFamily="2" charset="0"/>
              </a:rPr>
              <a:t>ÀÄºÀvÀé</a:t>
            </a:r>
            <a:endParaRPr lang="en-US" sz="4000" b="1" dirty="0">
              <a:ln w="6350">
                <a:noFill/>
              </a:ln>
              <a:solidFill>
                <a:srgbClr val="0000FF"/>
              </a:solidFill>
              <a:effectLst/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3962400"/>
          </a:xfrm>
        </p:spPr>
        <p:txBody>
          <a:bodyPr>
            <a:normAutofit/>
          </a:bodyPr>
          <a:lstStyle/>
          <a:p>
            <a:pPr marL="344488" indent="-344488" algn="just">
              <a:buClr>
                <a:srgbClr val="C00000"/>
              </a:buClr>
              <a:buSzPct val="75000"/>
              <a:buNone/>
            </a:pPr>
            <a:endParaRPr lang="en-US" sz="2800" b="1" dirty="0" smtClean="0">
              <a:solidFill>
                <a:srgbClr val="000000"/>
              </a:solidFill>
              <a:latin typeface="Nudi 05 e" pitchFamily="2" charset="0"/>
            </a:endParaRPr>
          </a:p>
          <a:p>
            <a:pPr marL="344488" indent="-344488"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DyðPÀ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ÁªÀiÁfPÀ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, ¸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ÁA¸ÀÌøwPÀ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Àj¸ÀgÀ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C©üªÀÈ¢Þ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PÁAiÀÄðPÀæUÀ¼ÀÄ ª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AiÉÆÃd£ÉUÀ¼À C£ÀÄµÁÖ£ÀPÉÌ 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DzsÀåvÉAiÀÄ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¤UÀ¢.</a:t>
            </a:r>
          </a:p>
          <a:p>
            <a:pPr marL="344488" indent="-344488" algn="just">
              <a:buClr>
                <a:srgbClr val="C00000"/>
              </a:buClr>
              <a:buSzPct val="75000"/>
              <a:buNone/>
            </a:pPr>
            <a:endParaRPr lang="en-US" sz="28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marL="344488" indent="-344488" algn="just"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CªÀgÀªÀgÀ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DzsÀåvÉUÀ¼À §UÉÎ 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d£ÀªÀ¸Àw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À¨sÁ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, ª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Áqïð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À¨sÁ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 UÁæªÀÄ ¸À¨sÁUÀ½UÉ 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¤¢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ðµÀÖ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 ¥ÀæPÁAiÀÄðUÀ¼ÀÄ ª</a:t>
            </a:r>
            <a:r>
              <a:rPr lang="en-US" sz="2800" b="1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US" sz="2800" b="1" dirty="0" smtClean="0">
                <a:solidFill>
                  <a:srgbClr val="000000"/>
                </a:solidFill>
                <a:latin typeface="Nudi 05 e" pitchFamily="2" charset="0"/>
              </a:rPr>
              <a:t> C¢üPÁgÀ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UÀ¼À£ÀÄß ¸</a:t>
            </a:r>
            <a:r>
              <a:rPr lang="en-US" sz="2800" dirty="0" err="1" smtClean="0">
                <a:solidFill>
                  <a:srgbClr val="000000"/>
                </a:solidFill>
                <a:latin typeface="Nudi 05 e" pitchFamily="2" charset="0"/>
              </a:rPr>
              <a:t>ÀàµÀÖ¥Àr¸À¯ÁVzÉ</a:t>
            </a:r>
            <a:r>
              <a:rPr lang="en-US" sz="2800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077200" cy="1600200"/>
          </a:xfrm>
        </p:spPr>
        <p:txBody>
          <a:bodyPr>
            <a:noAutofit/>
          </a:bodyPr>
          <a:lstStyle/>
          <a:p>
            <a:pPr marL="0"/>
            <a:r>
              <a:rPr lang="en-GB" sz="40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vÀ¼ÀªÀÄlÖzÀ d£À¨sÁUÀªÀ»¸</a:t>
            </a:r>
            <a:r>
              <a:rPr lang="en-GB" sz="40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ÀÄ«PÉ</a:t>
            </a:r>
            <a:r>
              <a:rPr lang="en-GB" sz="36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AiÀÄ</a:t>
            </a:r>
            <a:r>
              <a:rPr lang="en-GB" sz="36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Nudi 01 e" pitchFamily="2" charset="0"/>
              </a:rPr>
              <a:t> </a:t>
            </a:r>
            <a:r>
              <a:rPr lang="en-GB" sz="36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¥</a:t>
            </a:r>
            <a:r>
              <a:rPr lang="en-GB" sz="36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ÀæeÁ¥Àæ¨sÀÄvÀéªÀ£ÀÄß</a:t>
            </a:r>
            <a:r>
              <a:rPr lang="en-GB" sz="36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 ¥</a:t>
            </a:r>
            <a:r>
              <a:rPr lang="en-GB" sz="36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ÉÆæÃvÁì</a:t>
            </a:r>
            <a:r>
              <a:rPr lang="en-GB" sz="36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»¸</a:t>
            </a:r>
            <a:r>
              <a:rPr lang="en-GB" sz="36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ÀÄvÀÛzÉ</a:t>
            </a:r>
            <a:r>
              <a:rPr lang="en-GB" sz="36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. </a:t>
            </a:r>
            <a:endParaRPr lang="en-US" sz="3600" b="1" dirty="0">
              <a:ln w="6350"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8763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000000"/>
                </a:solidFill>
                <a:latin typeface="Nudi 05 e" pitchFamily="2" charset="0"/>
              </a:rPr>
              <a:t>[3J-1 (</a:t>
            </a:r>
            <a:r>
              <a:rPr lang="en-GB" sz="2800" b="1" i="1" dirty="0" smtClean="0">
                <a:solidFill>
                  <a:srgbClr val="000000"/>
                </a:solidFill>
              </a:rPr>
              <a:t>iii</a:t>
            </a:r>
            <a:r>
              <a:rPr lang="en-US" sz="2800" b="1" i="1" dirty="0" smtClean="0">
                <a:solidFill>
                  <a:srgbClr val="000000"/>
                </a:solidFill>
                <a:latin typeface="Nudi 05 e" pitchFamily="2" charset="0"/>
              </a:rPr>
              <a:t>)]</a:t>
            </a:r>
          </a:p>
          <a:p>
            <a:pPr marL="344488" indent="-344488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CUÀvÀå«gÀÄªÀ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ÀªÉð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, 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¥Ánð¹¥ÉÃlj 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gÀÆgÀ¯ï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C¥ÉæÃ¸À¯ï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ªÀÄÆ®PÀ 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CUÀvÀå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ÁªÀiÁfPÀ-DyðPÀ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CAQ-CA±ÀUÀ¼À ¸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ÀAUÀæºÀuÉ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, ¸ÀÜ½ÃAiÀÄ ª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Á¸ÀªÁzÀ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d£ÀgÀ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CUÀvÀåvÉAiÀÄ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ÀnÖ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,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ÀæzÉÃ±ÀªÁgÀÄ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 (</a:t>
            </a: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d£ÀªÀ¸Àw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) </a:t>
            </a: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C©üªÀÈ¢Þ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 ºÁUÀÆ </a:t>
            </a: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CUÀvÀå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US" sz="3200" dirty="0" err="1" smtClean="0">
                <a:solidFill>
                  <a:srgbClr val="000000"/>
                </a:solidFill>
                <a:latin typeface="Nudi 05 e" pitchFamily="2" charset="0"/>
              </a:rPr>
              <a:t>ÀiÁ»w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¸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ÀAUÀæºÀ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ªÀÄÆ®PÀ ª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ÀÄÄ£ÉÆßÃl</a:t>
            </a:r>
            <a:r>
              <a:rPr lang="en-US" sz="3200" b="1" dirty="0" smtClean="0">
                <a:solidFill>
                  <a:srgbClr val="000000"/>
                </a:solidFill>
                <a:latin typeface="Nudi 05 e" pitchFamily="2" charset="0"/>
              </a:rPr>
              <a:t> AiÉÆÃd£É </a:t>
            </a:r>
            <a:r>
              <a:rPr lang="en-US" sz="3200" b="1" dirty="0" err="1" smtClean="0">
                <a:solidFill>
                  <a:srgbClr val="000000"/>
                </a:solidFill>
                <a:latin typeface="Nudi 05 e" pitchFamily="2" charset="0"/>
              </a:rPr>
              <a:t>vÀAiÀiÁj¸ÀÄªÀÅzÀÄ</a:t>
            </a:r>
            <a:r>
              <a:rPr lang="en-US" sz="3200" dirty="0" smtClean="0">
                <a:solidFill>
                  <a:srgbClr val="000000"/>
                </a:solidFill>
                <a:latin typeface="Nudi 05 e" pitchFamily="2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1883" y="1"/>
            <a:ext cx="1232117" cy="121920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1066800"/>
          </a:xfrm>
        </p:spPr>
        <p:txBody>
          <a:bodyPr>
            <a:normAutofit fontScale="90000"/>
          </a:bodyPr>
          <a:lstStyle/>
          <a:p>
            <a:pPr marL="0"/>
            <a:r>
              <a:rPr lang="en-GB" sz="49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d£À</a:t>
            </a:r>
            <a:r>
              <a:rPr lang="en-GB" sz="49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 M¼ÀUÉÆ¼ÀÄî«PÉAiÀÄ </a:t>
            </a:r>
            <a:r>
              <a:rPr lang="en-GB" sz="49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C©üªÀÈ¢ÞAiÀÄ</a:t>
            </a:r>
            <a:r>
              <a:rPr lang="en-GB" sz="49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 ¸</a:t>
            </a:r>
            <a:r>
              <a:rPr lang="en-GB" sz="4900" b="1" dirty="0" err="1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Nudi 01 e" pitchFamily="2" charset="0"/>
              </a:rPr>
              <a:t>ÁPÁgÀ</a:t>
            </a:r>
            <a:endParaRPr lang="en-US" sz="4900" b="1" dirty="0">
              <a:ln w="6350"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Nudi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4038600"/>
          </a:xfrm>
        </p:spPr>
        <p:txBody>
          <a:bodyPr>
            <a:normAutofit/>
          </a:bodyPr>
          <a:lstStyle/>
          <a:p>
            <a:pPr lvl="0" algn="just">
              <a:buClr>
                <a:srgbClr val="C00000"/>
              </a:buClr>
              <a:buNone/>
            </a:pP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[3J -1 (</a:t>
            </a:r>
            <a:r>
              <a:rPr lang="en-GB" sz="2800" b="1" i="1" dirty="0" err="1" smtClean="0">
                <a:solidFill>
                  <a:srgbClr val="000000"/>
                </a:solidFill>
              </a:rPr>
              <a:t>i</a:t>
            </a:r>
            <a:r>
              <a:rPr lang="en-GB" sz="2800" b="1" i="1" dirty="0" smtClean="0">
                <a:solidFill>
                  <a:srgbClr val="000000"/>
                </a:solidFill>
              </a:rPr>
              <a:t> </a:t>
            </a:r>
            <a:r>
              <a:rPr lang="en-GB" sz="3200" b="1" dirty="0" err="1" smtClean="0">
                <a:solidFill>
                  <a:srgbClr val="000000"/>
                </a:solidFill>
                <a:latin typeface="Nudi 05 e" pitchFamily="2" charset="0"/>
              </a:rPr>
              <a:t>jAzÀ</a:t>
            </a:r>
            <a:r>
              <a:rPr lang="en-GB" sz="2800" b="1" i="1" dirty="0" smtClean="0">
                <a:solidFill>
                  <a:srgbClr val="000000"/>
                </a:solidFill>
              </a:rPr>
              <a:t> xxi</a:t>
            </a:r>
            <a:r>
              <a:rPr lang="en-GB" sz="3200" b="1" dirty="0" smtClean="0">
                <a:solidFill>
                  <a:srgbClr val="000000"/>
                </a:solidFill>
                <a:latin typeface="Nudi 05 e" pitchFamily="2" charset="0"/>
              </a:rPr>
              <a:t>), 3E-2(¹)]</a:t>
            </a:r>
          </a:p>
          <a:p>
            <a:pPr lvl="0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d£ÀªÀ¸Àw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¸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À¨sÁzÀ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C¢üPÁgÀUÀ¼ÀÄ ª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¥ÀæPÁAiÀÄðUÀ¼À 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CrAiÀÄ°è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§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gÀÄªÀ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J¯Áè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G¥À«¢üUÀ¼ÀÄ</a:t>
            </a:r>
          </a:p>
          <a:p>
            <a:pPr lvl="0" algn="just">
              <a:buClr>
                <a:srgbClr val="C00000"/>
              </a:buClr>
              <a:buSzPct val="75000"/>
              <a:buNone/>
            </a:pPr>
            <a:endParaRPr lang="en-GB" sz="3200" dirty="0" smtClean="0">
              <a:solidFill>
                <a:srgbClr val="000000"/>
              </a:solidFill>
              <a:latin typeface="Nudi 05 e" pitchFamily="2" charset="0"/>
            </a:endParaRPr>
          </a:p>
          <a:p>
            <a:pPr lvl="0" algn="just">
              <a:buClr>
                <a:srgbClr val="C00000"/>
              </a:buClr>
              <a:buSzPct val="75000"/>
              <a:buFont typeface="Wingdings" pitchFamily="2" charset="2"/>
              <a:buChar char="q"/>
            </a:pP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J¯Áè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AiÉÆÃd£ÉUÀ¼ÀÄ 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J¯Áè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ª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ÀUÀðzÀ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d£ÀjUÉ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«±ÉÃµÀªÁV ¸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ÀÄgÀQëvÀªÀ®èzÀ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ªÀUÀðUÀ½UÉ ª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ÀÄvÀÄÛ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ªÀ®¸É 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PÁ«ÄðPÀjUÉ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¥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ÀæAiÉÆÃd£ÀPÁjAiÀiÁVªÉ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Nudi 05 e" pitchFamily="2" charset="0"/>
              </a:rPr>
              <a:t>JA§ÄzÀ£ÀÄß</a:t>
            </a:r>
            <a:r>
              <a:rPr lang="en-GB" sz="3200" dirty="0" smtClean="0">
                <a:solidFill>
                  <a:srgbClr val="000000"/>
                </a:solidFill>
                <a:latin typeface="Nudi 05 e" pitchFamily="2" charset="0"/>
              </a:rPr>
              <a:t> RavÀ¥Àr¹PÉÆ¼ÀÄîªÀÅzÀÄ; </a:t>
            </a:r>
          </a:p>
        </p:txBody>
      </p:sp>
      <p:pic>
        <p:nvPicPr>
          <p:cNvPr id="4" name="Picture 3" descr="LOGO 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867" y="0"/>
            <a:ext cx="1396133" cy="138149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0" tIns="0" rIns="0" bIns="0" anchor="b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ÀiÁ»w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¸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ÀA¥ÁzÀÀ£É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ª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ÀÄvÀÄÛ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vÀAiÀiÁgÀPÀgÀÄ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UÁæªÀÄ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¥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ÀAZÁAiÀÄvï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º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ÀPÉÆÌvÁÛAiÀÄ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Nudi 01 e" pitchFamily="2" charset="0"/>
              </a:rPr>
              <a:t>DAzÉÆÃ</a:t>
            </a:r>
            <a:r>
              <a:rPr lang="en-US" sz="1800" b="1" dirty="0" smtClean="0">
                <a:solidFill>
                  <a:srgbClr val="000000"/>
                </a:solidFill>
                <a:latin typeface="Nudi 01 e" pitchFamily="2" charset="0"/>
              </a:rPr>
              <a:t>®£À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rgbClr val="BFFFDC"/>
      </a:dk1>
      <a:lt1>
        <a:srgbClr val="D3E1FF"/>
      </a:lt1>
      <a:dk2>
        <a:srgbClr val="447FFE"/>
      </a:dk2>
      <a:lt2>
        <a:srgbClr val="D0F1FE"/>
      </a:lt2>
      <a:accent1>
        <a:srgbClr val="0192CD"/>
      </a:accent1>
      <a:accent2>
        <a:srgbClr val="93B5FF"/>
      </a:accent2>
      <a:accent3>
        <a:srgbClr val="FF81B5"/>
      </a:accent3>
      <a:accent4>
        <a:srgbClr val="FFAEDA"/>
      </a:accent4>
      <a:accent5>
        <a:srgbClr val="BFFFDC"/>
      </a:accent5>
      <a:accent6>
        <a:srgbClr val="002C8B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5164</TotalTime>
  <Words>2062</Words>
  <Application>Microsoft Office PowerPoint</Application>
  <PresentationFormat>On-screen Show (4:3)</PresentationFormat>
  <Paragraphs>151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PÀ£ÁðlPÀ UÁæªÀÄ ¸ÀégÁeï ªÀÄvÀÄÛ ¥ÀAZÁAiÀÄvï gÁeï C¢ü¤AiÀÄªÀÄ, 1993</vt:lpstr>
      <vt:lpstr>‘PÀ£ÁðlPÀ UÁæªÀÄ ¸ÀégÁeï ªÀÄvÀÄÛ ¥ÀAZÁAiÀÄvï gÁeï C¢ü¤AiÀÄªÀÄ,  1993’ JA§ £ÁªÀÄPÀgÀt.</vt:lpstr>
      <vt:lpstr>ªÁåSÉåUÀ¼ÀÄ</vt:lpstr>
      <vt:lpstr>«ªÀgÀuÉUÀ¼ÀÄ</vt:lpstr>
      <vt:lpstr>¦ÃpPÉ ªÀÄvÀÄÛ ¤zÉÃð±ÀPÀ vÀvÀéUÀ¼À ¸ÉÃ¥ÀðqÉ</vt:lpstr>
      <vt:lpstr>¸ÀÜ½ÃAiÀÄ ¸ÀéAiÀÄA-¸ÀPÁðgÀzÀ WÀlPÀªÁV ‘d£ÀªÀ¸Àw ¸À¨sÁ’zÀ ªÀiÁ£ÀåvÉ</vt:lpstr>
      <vt:lpstr>d£ÀªÀ¸Àw ¸À¨sÁ, ªÁqïð ¸À¨sÁ ªÀÄvÀÄÛ  UÁæªÀÄ ¸À¨sÁPÉÌ ªÀÄºÀvÀé</vt:lpstr>
      <vt:lpstr>vÀ¼ÀªÀÄlÖzÀ d£À¨sÁUÀªÀ»¸ÀÄ«PÉAiÀÄ ¥ÀæeÁ¥Àæ¨sÀÄvÀéªÀ£ÀÄß ¥ÉÆæÃvÁì»¸ÀÄvÀÛzÉ. </vt:lpstr>
      <vt:lpstr>d£À M¼ÀUÉÆ¼ÀÄî«PÉAiÀÄ C©üªÀÈ¢ÞAiÀÄ ¸ÁPÁgÀ</vt:lpstr>
      <vt:lpstr>Slide 10</vt:lpstr>
      <vt:lpstr>Slide 11</vt:lpstr>
      <vt:lpstr>  3J¥sï UÀ¼À ºÀ¸ÁÛAvÀgÀ  - ºÉÆuÉ(PÁAiÀÄð)AiÉÆA¢UÉ ºÀtPÁ¸ÀÄ ªÀÄvÀÄÛ ºÉÆuÉUÁgÀgÀ(PÁAiÀÄð¤ªÁðºÀPÀgÀ) ªÀUÁðªÀuÉ </vt:lpstr>
      <vt:lpstr>¸ÁÜ¬Ä ¸À«ÄwUÀ¼ÀÄ </vt:lpstr>
      <vt:lpstr>¸ÁªÀiÁ£Àå ¸ÁÜ¬Ä ¸À«Äw </vt:lpstr>
      <vt:lpstr>ºÀtPÁ¸ÀÄ, ¯ÉPÀÌ¥Àj±ÉÆÃzsÀ£É ªÀÄvÀÄÛ AiÉÆÃd£Á ¸ÁÜ¬Ä ¸À«Äw</vt:lpstr>
      <vt:lpstr>¸ÁªÀiÁfPÀ £ÁåAiÀÄ ¸À«Äw</vt:lpstr>
      <vt:lpstr>“¸ÁévÀAvÀå vÀ¼ÀªÀÄlÖ¢AzÀ DgÀA¨sÀªÁUÀ¨ÉÃPÀÄ--¥ÀæwAiÉÆAzÀÄ UÁæªÀÄªÀÇ ¸ÁéªÀ®A©AiÀiÁV vÀ£Éß¯Áè DUÀÄ-ºÉÆÃUÀÄUÀ¼À£ÀÄß ¤¨sÁ¬Ä¸À®Ä ¸ÁzsÀåªÁUÀÄªÀ ¢QÌ£À°è ¸ÀªÀiÁdªÉÇAzÀ£ÀÄß PÀlÖ¨ÉÃPÀÄ...”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Study</dc:title>
  <dc:creator>GPHA-1</dc:creator>
  <cp:lastModifiedBy>Admin</cp:lastModifiedBy>
  <cp:revision>548</cp:revision>
  <dcterms:created xsi:type="dcterms:W3CDTF">2016-09-10T05:36:37Z</dcterms:created>
  <dcterms:modified xsi:type="dcterms:W3CDTF">2017-08-05T08:49:10Z</dcterms:modified>
</cp:coreProperties>
</file>